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1E0B5-AA64-44CB-A9BC-3285D563A86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A6565-6BDF-4D3B-B0EE-6A0E58F3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4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ABDA9-04B0-49A0-8230-F014E05A2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59EB7-D3A5-4183-BFD5-5DA9F1CE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B9BC2-7C41-47A0-BC48-35234EDA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EAFF-005E-430F-BE64-56E73DD4B675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AA15-19AE-41DE-8FB4-C1D753DF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FDA7A-95B9-47A2-A3D2-B4195A11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2147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7FEB-4D65-4482-B047-9233D7711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D2B28-60CE-46FD-9056-8219EA5D4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4E5C-D93F-498B-A8C1-89DB1B38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D9B6C-D2BC-48E5-9E9F-9275671794D0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09773-5A5B-4307-A18C-3301ADA2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8CDA8-C5F6-4390-9428-189566002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1704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04B1E-3F2A-488A-B80B-316310DE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17C61-8735-40A1-AC9E-975CB4F68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E41A5-1A3A-4A2F-A023-4A2D0FA1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7068-497C-4A2A-BA40-7DAFF5EB0D04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79A5-0B7D-407D-8229-AE965134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74CB4-8918-4A74-8B04-DFE83BA3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6026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6EED-4964-4368-AB31-DBEE6177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2715-AEA1-4102-8B22-73D6E3513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ADCB7-3927-4E15-9402-82A9F4062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6503-E427-4C89-B077-F92F5290B7D0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0C009-7D44-4FE8-8DCE-C7C9F84C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5EF44-CDB8-45CF-9871-28D5EBD0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105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E6B9-5038-4A9F-82D7-52B0B51B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F2991-7809-4BB4-8AC3-2F5280AAC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7CC27-D679-43AD-9627-0677D5EAD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2818-F893-42B7-A585-FB83868D39B3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B3913-877F-44E1-A4F2-E2723705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8B74-B483-43C7-87C8-EBE94ADE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6724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2493-2FEB-4C4D-95A7-E790C181B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C9601-9D06-4674-8125-15CA9BC99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928FD-DA1F-43E2-931B-B67510302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D3EED-33E1-4471-897C-B0FD4617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D4B5-4048-4220-9D76-9568DBC05736}" type="datetime1">
              <a:rPr lang="sr-Latn-ME" smtClean="0"/>
              <a:t>8.5.2023.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0BB7C-8CB3-4FAE-A6F5-B2BD8021B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8D65E-8991-4F92-AC87-C87CFA87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77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A09F7-A075-4E17-8BE1-F91DD2FA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31F7F-BE8A-41BD-B594-9276C6954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6722-4BB8-42B3-AE54-8907AEEF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9AEA06-4301-4CFE-A7E4-538DB8E6A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D40EDB-A8F3-4359-90D5-EB087116D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339B8F-D517-43E3-B73A-978DE4CE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BCDE-A16F-43E4-ADE0-0BC2C4DC3C3A}" type="datetime1">
              <a:rPr lang="sr-Latn-ME" smtClean="0"/>
              <a:t>8.5.2023.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E63EA-044B-433D-89C5-0379BB0D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D76AE-811F-451D-AE53-D08F8B32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7235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1640-A21C-45D1-8F45-7C07D78B4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F6666D-477A-4765-B7AC-B84032B6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E1B2-1EB8-4C16-9F78-E6AB33775882}" type="datetime1">
              <a:rPr lang="sr-Latn-ME" smtClean="0"/>
              <a:t>8.5.2023.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17283-A8CC-4CBA-A5C4-5BB15ADA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09B81-E5A3-4EB1-8767-2A5C3B23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9842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C0D63-DE49-4591-BB4E-5DEA8FED7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3C86-AB2E-4E9B-BECD-F10A9EA91D94}" type="datetime1">
              <a:rPr lang="sr-Latn-ME" smtClean="0"/>
              <a:t>8.5.2023.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E10FA-5E69-45B5-8CFD-6A571797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C336F-901A-4C48-88AF-DF0F9F4D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8772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D80F-AE36-4588-A229-6E58361E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AD007-572F-4416-AB35-40531E37E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C1E-4C95-414E-969B-80D91AF0C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34955-46A7-4280-B6FC-A200F323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3768-A831-4527-B06F-E2CB462B17BC}" type="datetime1">
              <a:rPr lang="sr-Latn-ME" smtClean="0"/>
              <a:t>8.5.2023.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324B1-DBD0-4098-9778-134E171C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A7291-AAC9-4942-B1C1-B176A650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64324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628B-6328-42F1-A20B-FAC742CF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DF375-D593-4826-8C0E-435AC9618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08FC4-9047-4C47-825B-0F00764A4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316B4-AB86-4167-B325-4E65E767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28A2-E59D-416D-B68D-0CE84430F371}" type="datetime1">
              <a:rPr lang="sr-Latn-ME" smtClean="0"/>
              <a:t>8.5.2023.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6C85B-494E-4882-9940-C312D2031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E28D7-E026-4615-BBA4-1A3C530D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3496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C01E6-61EF-4FD9-8BC4-CDB98233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39E1B-205A-4DE0-AAD9-BF9F4E559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22587-9F21-4E21-8064-06F557FF2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827A6-E5D6-4F14-BDE3-357375A0B0EF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EBB25-01DE-47F6-B43E-36399838B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13C95-7867-4182-AE9C-BB4BE44C1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5667-7B56-447D-A5BA-FE84ACB56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9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5C148-EE1C-4A94-88EF-F07AA7470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r-Latn-M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sr-Latn-M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Latn-ME" b="1" dirty="0">
                <a:solidFill>
                  <a:schemeClr val="accent1">
                    <a:lumMod val="50000"/>
                  </a:schemeClr>
                </a:solidFill>
              </a:rPr>
              <a:t>Ikebana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AAF67-7063-4CCC-A357-2E9761462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sr-Latn-ME" dirty="0">
                <a:solidFill>
                  <a:schemeClr val="accent1">
                    <a:lumMod val="50000"/>
                  </a:schemeClr>
                </a:solidFill>
              </a:rPr>
              <a:t>Vukašin Glomazić, OŠ „Dr Dragiša Ivanović“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126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1CAF-8A0B-4EFA-B828-ED40C97A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dirty="0"/>
              <a:t>Potreban materijal i </a:t>
            </a:r>
            <a:r>
              <a:rPr lang="en-US" dirty="0" err="1"/>
              <a:t>pribor</a:t>
            </a:r>
            <a:r>
              <a:rPr lang="en-US" dirty="0"/>
              <a:t> </a:t>
            </a:r>
            <a:r>
              <a:rPr lang="sr-Latn-ME" dirty="0"/>
              <a:t>z</a:t>
            </a:r>
            <a:r>
              <a:rPr lang="en-US" dirty="0"/>
              <a:t>a rad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E6418-6274-4243-A5EE-2725F662A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Kartonska cijev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Trake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/>
              <a:t>Karton, papir</a:t>
            </a:r>
            <a:endParaRPr lang="sr-Latn-ME" dirty="0"/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Trska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Silikonski pištolj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ME" dirty="0"/>
              <a:t>Heftalica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B96D-6724-4E9B-A561-CAF00CE56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E4B9B-4E1F-4A59-A38B-E6C66E596B34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749EA-C828-4E2F-A8A4-BD04A9BF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703DA-7A44-449D-8EAC-66755A07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260EC-661C-441B-BCE5-B5E8B0A2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268" y="2469318"/>
            <a:ext cx="2161761" cy="2882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8B26CB-3556-4B7A-92AB-CCB37471C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042" y="1646238"/>
            <a:ext cx="2161762" cy="2882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B4AC5D-8B6F-40AC-9887-9897B5A5F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239" y="3384309"/>
            <a:ext cx="2161761" cy="2882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152161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78696-9DC0-492C-AC67-F89E5FCDD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dirty="0"/>
              <a:t>Način izrade</a:t>
            </a:r>
            <a:endParaRPr lang="en-US" dirty="0"/>
          </a:p>
        </p:txBody>
      </p:sp>
      <p:pic>
        <p:nvPicPr>
          <p:cNvPr id="7" name="0-02-05-25cce97e1e7041b089b5041940845464be13f3cc24b27e65d85b17123bb1c4a7_367d1a40562a4218">
            <a:hlinkClick r:id="" action="ppaction://media"/>
            <a:extLst>
              <a:ext uri="{FF2B5EF4-FFF2-40B4-BE49-F238E27FC236}">
                <a16:creationId xmlns:a16="http://schemas.microsoft.com/office/drawing/2014/main" id="{FA2BAF21-7D32-4631-8B71-627549295A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8467" y="1847850"/>
            <a:ext cx="2451100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4BC99-6506-4AC3-B96C-48FBCACB6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4CA0-1AD8-49F7-B3D2-ECADF3A2E032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853C0-ECDF-48DF-8B48-E13827F1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24A6C-5929-4FA5-AE57-EEABA079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3</a:t>
            </a:fld>
            <a:endParaRPr lang="en-US"/>
          </a:p>
        </p:txBody>
      </p:sp>
      <p:pic>
        <p:nvPicPr>
          <p:cNvPr id="8" name="0-02-05-298d4a2bd943cd511ab64d2cf808eb2f1d8150f67ef54e60f84516645573e74a_b5aa500b13217506">
            <a:hlinkClick r:id="" action="ppaction://media"/>
            <a:extLst>
              <a:ext uri="{FF2B5EF4-FFF2-40B4-BE49-F238E27FC236}">
                <a16:creationId xmlns:a16="http://schemas.microsoft.com/office/drawing/2014/main" id="{FD618CD9-BFF5-4AD5-B6C3-738E836A80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5926" y="1847850"/>
            <a:ext cx="2451100" cy="4350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0-02-05-98d864cb7d3b97c12445d6fe1ffb63f22533dbbc7d34855373a2f51dadb83547_c7041d5dfe1a5dd5">
            <a:hlinkClick r:id="" action="ppaction://media"/>
            <a:extLst>
              <a:ext uri="{FF2B5EF4-FFF2-40B4-BE49-F238E27FC236}">
                <a16:creationId xmlns:a16="http://schemas.microsoft.com/office/drawing/2014/main" id="{905AB0AD-C4B1-426B-8890-791A05FFD39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8900" y="1783397"/>
            <a:ext cx="2451100" cy="4350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61950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D0EC-F41B-46B7-B552-E3C2145E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dirty="0"/>
              <a:t>Način izrade</a:t>
            </a:r>
            <a:endParaRPr lang="en-US" dirty="0"/>
          </a:p>
        </p:txBody>
      </p:sp>
      <p:pic>
        <p:nvPicPr>
          <p:cNvPr id="7" name="0-02-05-e1f2fe13550d066dc9565a9cd07104a184d750b980d56232ea5c80cf928ce96f_320c673bc6934de0">
            <a:hlinkClick r:id="" action="ppaction://media"/>
            <a:extLst>
              <a:ext uri="{FF2B5EF4-FFF2-40B4-BE49-F238E27FC236}">
                <a16:creationId xmlns:a16="http://schemas.microsoft.com/office/drawing/2014/main" id="{44286BE6-A923-4209-852E-78BD20E5B5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050" y="1847850"/>
            <a:ext cx="2451100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D340C-131E-4867-9379-8F36D582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6503-E427-4C89-B077-F92F5290B7D0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A57AC-75AC-43D9-AE12-B05C399C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0D2C2-5A31-41F2-B09B-D36027BF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4</a:t>
            </a:fld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4E157370-7824-445B-AAF8-629FE5737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265" y="1847850"/>
            <a:ext cx="2812050" cy="374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313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0B2EB-0D42-45A5-87A0-A5A67A25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ME" dirty="0"/>
              <a:t>Finalni proizvod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2D1DC-0D5A-43D0-8FD9-4DE6EC55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6503-E427-4C89-B077-F92F5290B7D0}" type="datetime1">
              <a:rPr lang="sr-Latn-ME" smtClean="0"/>
              <a:t>8.5.2023.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C6A02-0D7C-4D77-8F47-D58CBF367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EFCE9-FB10-481E-B110-C58DAA2E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AD650B-F4FB-4510-9319-05CB8860C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267" y="2125145"/>
            <a:ext cx="2847561" cy="3796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47482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963595-4C22-4B94-8E27-32C27552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3C86-AB2E-4E9B-BECD-F10A9EA91D94}" type="datetime1">
              <a:rPr lang="sr-Latn-ME" smtClean="0"/>
              <a:t>8.5.2023.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EBD7D-7555-4A37-8BAC-FCD6BB83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Ikebana, Vukašin Glomazić, OŠ "Dr Dragiša Ivanović"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DA59F-D60C-43A4-AD94-95172F33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5667-7B56-447D-A5BA-FE84ACB560FC}" type="slidenum">
              <a:rPr lang="en-US" smtClean="0"/>
              <a:t>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70BFE7-E8E6-4409-91DA-820DBCF73CAE}"/>
              </a:ext>
            </a:extLst>
          </p:cNvPr>
          <p:cNvSpPr/>
          <p:nvPr/>
        </p:nvSpPr>
        <p:spPr>
          <a:xfrm>
            <a:off x="3856383" y="1656522"/>
            <a:ext cx="4754217" cy="319377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17C6E0-5410-4738-946E-31BF8AE76A08}"/>
              </a:ext>
            </a:extLst>
          </p:cNvPr>
          <p:cNvSpPr/>
          <p:nvPr/>
        </p:nvSpPr>
        <p:spPr>
          <a:xfrm>
            <a:off x="3857888" y="2791744"/>
            <a:ext cx="4752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M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416442852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104</Words>
  <Application>Microsoft Office PowerPoint</Application>
  <PresentationFormat>Widescreen</PresentationFormat>
  <Paragraphs>28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  Ikebana</vt:lpstr>
      <vt:lpstr>Potreban materijal i pribor za rad</vt:lpstr>
      <vt:lpstr>Način izrade</vt:lpstr>
      <vt:lpstr>Način izrade</vt:lpstr>
      <vt:lpstr>Finalni proizvod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Aleksandar</dc:creator>
  <cp:lastModifiedBy>Dragica Vukčević</cp:lastModifiedBy>
  <cp:revision>30</cp:revision>
  <dcterms:created xsi:type="dcterms:W3CDTF">2022-09-17T05:52:26Z</dcterms:created>
  <dcterms:modified xsi:type="dcterms:W3CDTF">2023-05-08T17:56:28Z</dcterms:modified>
</cp:coreProperties>
</file>