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A00"/>
    <a:srgbClr val="4E0233"/>
    <a:srgbClr val="1D3A00"/>
    <a:srgbClr val="00CC99"/>
    <a:srgbClr val="66FFCC"/>
    <a:srgbClr val="007033"/>
    <a:srgbClr val="FE9202"/>
    <a:srgbClr val="CC0099"/>
    <a:srgbClr val="6C1A00"/>
    <a:srgbClr val="E7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6015" y="2877159"/>
            <a:ext cx="656631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152A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015" y="4251505"/>
            <a:ext cx="656631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02815"/>
            <a:ext cx="8246070" cy="3206806"/>
          </a:xfrm>
        </p:spPr>
        <p:txBody>
          <a:bodyPr/>
          <a:lstStyle>
            <a:lvl1pPr algn="l">
              <a:defRPr sz="2800">
                <a:solidFill>
                  <a:srgbClr val="152A00"/>
                </a:solidFill>
              </a:defRPr>
            </a:lvl1pPr>
            <a:lvl2pPr algn="l">
              <a:defRPr>
                <a:solidFill>
                  <a:srgbClr val="152A00"/>
                </a:solidFill>
              </a:defRPr>
            </a:lvl2pPr>
            <a:lvl3pPr algn="l">
              <a:defRPr>
                <a:solidFill>
                  <a:srgbClr val="152A00"/>
                </a:solidFill>
              </a:defRPr>
            </a:lvl3pPr>
            <a:lvl4pPr algn="l">
              <a:defRPr>
                <a:solidFill>
                  <a:srgbClr val="152A00"/>
                </a:solidFill>
              </a:defRPr>
            </a:lvl4pPr>
            <a:lvl5pPr algn="l">
              <a:defRPr>
                <a:solidFill>
                  <a:srgbClr val="152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41361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7405"/>
            <a:ext cx="6413610" cy="3511061"/>
          </a:xfrm>
        </p:spPr>
        <p:txBody>
          <a:bodyPr/>
          <a:lstStyle>
            <a:lvl1pPr>
              <a:defRPr sz="2800">
                <a:solidFill>
                  <a:srgbClr val="4E0233"/>
                </a:solidFill>
              </a:defRPr>
            </a:lvl1pPr>
            <a:lvl2pPr>
              <a:defRPr>
                <a:solidFill>
                  <a:srgbClr val="4E0233"/>
                </a:solidFill>
              </a:defRPr>
            </a:lvl2pPr>
            <a:lvl3pPr>
              <a:defRPr>
                <a:solidFill>
                  <a:srgbClr val="4E0233"/>
                </a:solidFill>
              </a:defRPr>
            </a:lvl3pPr>
            <a:lvl4pPr>
              <a:defRPr>
                <a:solidFill>
                  <a:srgbClr val="4E0233"/>
                </a:solidFill>
              </a:defRPr>
            </a:lvl4pPr>
            <a:lvl5pPr>
              <a:defRPr>
                <a:solidFill>
                  <a:srgbClr val="4E02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52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7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152A00"/>
                </a:solidFill>
              </a:defRPr>
            </a:lvl1pPr>
            <a:lvl2pPr algn="ctr">
              <a:defRPr sz="2000">
                <a:solidFill>
                  <a:srgbClr val="152A00"/>
                </a:solidFill>
              </a:defRPr>
            </a:lvl2pPr>
            <a:lvl3pPr algn="ctr">
              <a:defRPr sz="1800">
                <a:solidFill>
                  <a:srgbClr val="152A00"/>
                </a:solidFill>
              </a:defRPr>
            </a:lvl3pPr>
            <a:lvl4pPr algn="ctr">
              <a:defRPr sz="1600">
                <a:solidFill>
                  <a:srgbClr val="152A00"/>
                </a:solidFill>
              </a:defRPr>
            </a:lvl4pPr>
            <a:lvl5pPr algn="ctr">
              <a:defRPr sz="1600">
                <a:solidFill>
                  <a:srgbClr val="152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52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7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152A00"/>
                </a:solidFill>
              </a:defRPr>
            </a:lvl1pPr>
            <a:lvl2pPr algn="ctr">
              <a:defRPr sz="2000">
                <a:solidFill>
                  <a:srgbClr val="152A00"/>
                </a:solidFill>
              </a:defRPr>
            </a:lvl2pPr>
            <a:lvl3pPr algn="ctr">
              <a:defRPr sz="1800">
                <a:solidFill>
                  <a:srgbClr val="152A00"/>
                </a:solidFill>
              </a:defRPr>
            </a:lvl3pPr>
            <a:lvl4pPr algn="ctr">
              <a:defRPr sz="1600">
                <a:solidFill>
                  <a:srgbClr val="152A00"/>
                </a:solidFill>
              </a:defRPr>
            </a:lvl4pPr>
            <a:lvl5pPr algn="ctr">
              <a:defRPr sz="1600">
                <a:solidFill>
                  <a:srgbClr val="152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63838"/>
            <a:ext cx="8246070" cy="17270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dirty="0"/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2715766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200" dirty="0"/>
              <a:t>Vučetić Tijana  </a:t>
            </a:r>
            <a:endParaRPr lang="en-GB" sz="1200" dirty="0"/>
          </a:p>
          <a:p>
            <a:r>
              <a:rPr lang="sr-Latn-ME" sz="1200" dirty="0"/>
              <a:t>OŠ</a:t>
            </a:r>
            <a:r>
              <a:rPr lang="en-GB" sz="1200" dirty="0"/>
              <a:t>”</a:t>
            </a:r>
            <a:r>
              <a:rPr lang="sr-Latn-ME" sz="1200" dirty="0"/>
              <a:t>Hajro Šahmanović,,-Plav</a:t>
            </a:r>
            <a:endParaRPr lang="en-US" sz="1200" dirty="0"/>
          </a:p>
          <a:p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Moja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lampa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G:\reciklaza\vucetic tijana\20230411_091652_mf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7534"/>
            <a:ext cx="1786030" cy="37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27784" y="483518"/>
            <a:ext cx="6108200" cy="9361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sr-Latn-ME" sz="1800" dirty="0"/>
              <a:t>    </a:t>
            </a:r>
            <a:r>
              <a:rPr lang="en-US" sz="1800" dirty="0"/>
              <a:t> </a:t>
            </a:r>
            <a:r>
              <a:rPr lang="sr-Latn-ME" sz="1800" dirty="0"/>
              <a:t>  </a:t>
            </a:r>
            <a:r>
              <a:rPr lang="en-US" sz="1600" dirty="0" err="1"/>
              <a:t>Lampa</a:t>
            </a:r>
            <a:r>
              <a:rPr lang="en-US" sz="1600" dirty="0"/>
              <a:t> je </a:t>
            </a:r>
            <a:r>
              <a:rPr lang="en-US" sz="1600" dirty="0" err="1"/>
              <a:t>napravljena</a:t>
            </a:r>
            <a:r>
              <a:rPr lang="en-US" sz="1600" dirty="0"/>
              <a:t> od </a:t>
            </a:r>
            <a:r>
              <a:rPr lang="en-US" sz="1600" dirty="0" err="1"/>
              <a:t>ra</a:t>
            </a:r>
            <a:r>
              <a:rPr lang="sr-Latn-ME" sz="1600" dirty="0"/>
              <a:t>zličitog materijala</a:t>
            </a:r>
            <a:r>
              <a:rPr lang="en-US" sz="1600" dirty="0"/>
              <a:t>:</a:t>
            </a:r>
            <a:r>
              <a:rPr lang="sr-Latn-ME" sz="1600" dirty="0"/>
              <a:t>plastike,</a:t>
            </a:r>
            <a:r>
              <a:rPr lang="en-GB" sz="1600" dirty="0"/>
              <a:t> </a:t>
            </a:r>
            <a:r>
              <a:rPr lang="sr-Latn-ME" sz="1600" dirty="0"/>
              <a:t>metala,</a:t>
            </a:r>
            <a:r>
              <a:rPr lang="en-GB" sz="1600" dirty="0"/>
              <a:t> </a:t>
            </a:r>
            <a:r>
              <a:rPr lang="sr-Latn-ME" sz="1600" dirty="0"/>
              <a:t>kabla za struju,izolir trake,</a:t>
            </a:r>
            <a:r>
              <a:rPr lang="en-GB" sz="1600" dirty="0"/>
              <a:t> </a:t>
            </a:r>
            <a:r>
              <a:rPr lang="sr-Latn-ME" sz="1600" dirty="0"/>
              <a:t>konca za pletenje,</a:t>
            </a:r>
            <a:r>
              <a:rPr lang="en-GB" sz="1600" dirty="0"/>
              <a:t> </a:t>
            </a:r>
            <a:r>
              <a:rPr lang="sr-Latn-ME" sz="1600" dirty="0"/>
              <a:t>sijaličnog grla i jedne sijalice.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10" r="7480"/>
          <a:stretch/>
        </p:blipFill>
        <p:spPr bwMode="auto">
          <a:xfrm>
            <a:off x="3536302" y="1676400"/>
            <a:ext cx="3526972" cy="263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9552" y="2571750"/>
            <a:ext cx="8246070" cy="2952328"/>
          </a:xfrm>
        </p:spPr>
        <p:txBody>
          <a:bodyPr>
            <a:normAutofit/>
          </a:bodyPr>
          <a:lstStyle/>
          <a:p>
            <a:pPr algn="l" fontAlgn="base"/>
            <a:r>
              <a:rPr lang="sr-Latn-ME" sz="1800" dirty="0">
                <a:effectLst/>
              </a:rPr>
              <a:t>Ja često sakupim stare stvari od njih pravim nešto novo i volim biti mali naučnik,</a:t>
            </a:r>
            <a:r>
              <a:rPr lang="en-GB" sz="1800" dirty="0">
                <a:effectLst/>
              </a:rPr>
              <a:t> </a:t>
            </a:r>
            <a:r>
              <a:rPr lang="sr-Latn-ME" sz="1800" dirty="0">
                <a:effectLst/>
              </a:rPr>
              <a:t>tako sam i napravila ovu lampu.Na postolje grijača za bojler koji je dugo kao nepotrebni materijal zauzimao mjesto u ostavi lijepkom sam pričvrstila plastičnu cijev</a:t>
            </a:r>
            <a:r>
              <a:rPr lang="en-GB" sz="1800" dirty="0">
                <a:effectLst/>
              </a:rPr>
              <a:t>,</a:t>
            </a:r>
            <a:r>
              <a:rPr lang="sr-Latn-ME" sz="1800" dirty="0">
                <a:effectLst/>
              </a:rPr>
              <a:t>  a na cijevi izolir trakom ručicu od tuš baterije koja je bila namijenjena za otpad.</a:t>
            </a:r>
            <a:r>
              <a:rPr lang="en-GB" sz="1800" dirty="0">
                <a:effectLst/>
              </a:rPr>
              <a:t> </a:t>
            </a:r>
            <a:r>
              <a:rPr lang="sr-Latn-ME" sz="1800" dirty="0">
                <a:effectLst/>
              </a:rPr>
              <a:t>Dodala sam kabal sa utičnicom,</a:t>
            </a:r>
            <a:r>
              <a:rPr lang="en-GB" sz="1800" dirty="0">
                <a:effectLst/>
              </a:rPr>
              <a:t> </a:t>
            </a:r>
            <a:r>
              <a:rPr lang="sr-Latn-ME" sz="1800" dirty="0">
                <a:effectLst/>
              </a:rPr>
              <a:t>keramičko sijalično grlo i sijalicu. Zamolila sam tatu da mi pomogne oko spoja sa sijaličnim grlom  i lampa je gotova.</a:t>
            </a:r>
            <a:br>
              <a:rPr lang="en-US" sz="1800" dirty="0">
                <a:effectLst/>
              </a:rPr>
            </a:br>
            <a:endParaRPr lang="en-US" sz="1800" dirty="0"/>
          </a:p>
        </p:txBody>
      </p:sp>
      <p:pic>
        <p:nvPicPr>
          <p:cNvPr id="3074" name="Picture 2" descr="C:\Users\KANDIC\Downloads\342099686_945377966502022_748848192181417578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r="8170"/>
          <a:stretch/>
        </p:blipFill>
        <p:spPr bwMode="auto">
          <a:xfrm>
            <a:off x="5458408" y="771550"/>
            <a:ext cx="2789853" cy="217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reciklaza\vucetic tijana\340495858_1254187541852427_843648003179546328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76" y="410765"/>
            <a:ext cx="6247824" cy="29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4083918"/>
            <a:ext cx="300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/>
              <a:t>Moja lampa –mojih ruku djelo</a:t>
            </a:r>
            <a:endParaRPr lang="en-US" dirty="0"/>
          </a:p>
        </p:txBody>
      </p:sp>
      <p:sp>
        <p:nvSpPr>
          <p:cNvPr id="3" name="AutoShape 2" descr="GALEB - Smajli više nije mali :-) :-( Jedan od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Nenad Terzić - Pošalji mi smajli! Pošalji mi smajli, grom...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13607"/>
            <a:ext cx="1105601" cy="11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(16:9)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Ja često sakupim stare stvari od njih pravim nešto novo i volim biti mali naučnik, tako sam i napravila ovu lampu.Na postolje grijača za bojler koji je dugo kao nepotrebni materijal zauzimao mjesto u ostavi lijepkom sam pričvrstila plastičnu cijev,  a na cijevi izolir trakom ručicu od tuš baterije koja je bila namijenjena za otpad. Dodala sam kabal sa utičnicom, keramičko sijalično grlo i sijalicu. Zamolila sam tatu da mi pomogne oko spoja sa sijaličnim grlom  i lampa je gotova.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2023-05-20T12:34:24Z</dcterms:modified>
</cp:coreProperties>
</file>