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ADCF-D28C-48FD-A49C-9831A18E7788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F6036-D271-498A-8EAA-BFE1D67A514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ADCF-D28C-48FD-A49C-9831A18E7788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F6036-D271-498A-8EAA-BFE1D67A51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ADCF-D28C-48FD-A49C-9831A18E7788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F6036-D271-498A-8EAA-BFE1D67A51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ADCF-D28C-48FD-A49C-9831A18E7788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F6036-D271-498A-8EAA-BFE1D67A514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ADCF-D28C-48FD-A49C-9831A18E7788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F6036-D271-498A-8EAA-BFE1D67A51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ADCF-D28C-48FD-A49C-9831A18E7788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F6036-D271-498A-8EAA-BFE1D67A514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ADCF-D28C-48FD-A49C-9831A18E7788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F6036-D271-498A-8EAA-BFE1D67A514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ADCF-D28C-48FD-A49C-9831A18E7788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F6036-D271-498A-8EAA-BFE1D67A51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ADCF-D28C-48FD-A49C-9831A18E7788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F6036-D271-498A-8EAA-BFE1D67A51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ADCF-D28C-48FD-A49C-9831A18E7788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F6036-D271-498A-8EAA-BFE1D67A51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ADCF-D28C-48FD-A49C-9831A18E7788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F6036-D271-498A-8EAA-BFE1D67A514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82FADCF-D28C-48FD-A49C-9831A18E7788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55F6036-D271-498A-8EAA-BFE1D67A514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57201"/>
            <a:ext cx="4419600" cy="1143000"/>
          </a:xfrm>
        </p:spPr>
        <p:txBody>
          <a:bodyPr>
            <a:normAutofit/>
          </a:bodyPr>
          <a:lstStyle/>
          <a:p>
            <a:r>
              <a:rPr lang="sr-Latn-ME" sz="2800" dirty="0">
                <a:latin typeface="+mn-lt"/>
              </a:rPr>
              <a:t>Vazna za cvijeće</a:t>
            </a:r>
            <a:endParaRPr lang="en-US" sz="2800" dirty="0">
              <a:latin typeface="+mn-lt"/>
            </a:endParaRPr>
          </a:p>
        </p:txBody>
      </p:sp>
      <p:pic>
        <p:nvPicPr>
          <p:cNvPr id="5" name="Picture 4" descr="E:\reciklaza\srdanovic alina\20230404_073948_mfnr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676400"/>
            <a:ext cx="2029460" cy="429006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5791200" y="3657600"/>
            <a:ext cx="31149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/>
              <a:t>Srdanović Alina</a:t>
            </a:r>
          </a:p>
          <a:p>
            <a:r>
              <a:rPr lang="sr-Latn-ME" dirty="0"/>
              <a:t>OŠ,,Hajro Šahmanović</a:t>
            </a:r>
            <a:r>
              <a:rPr lang="en-GB" dirty="0"/>
              <a:t>”</a:t>
            </a:r>
            <a:r>
              <a:rPr lang="sr-Latn-ME" dirty="0"/>
              <a:t>-Plav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197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E:\reciklaza\srdanovic alina\341996253_739169804509175_3237325392155125941_n.jpg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609600"/>
            <a:ext cx="2647315" cy="589026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3886200" y="1524000"/>
            <a:ext cx="44157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/>
              <a:t>Da bih napravila vaznu koristila sam plastičnu</a:t>
            </a:r>
          </a:p>
          <a:p>
            <a:r>
              <a:rPr lang="sr-Latn-ME" dirty="0"/>
              <a:t>bocu.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910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:\reciklaza\srdanovic alina\342035037_3092715701033029_7991186923426212687_n (1).jpg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940308"/>
            <a:ext cx="2253615" cy="50139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4191000" y="1524000"/>
            <a:ext cx="50220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/>
              <a:t>Volim da crtam ali više volim da bojim pa sam </a:t>
            </a:r>
          </a:p>
          <a:p>
            <a:r>
              <a:rPr lang="sr-Latn-ME" dirty="0"/>
              <a:t>Moju vazu obojila.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08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:\reciklaza\srdanovic alina\342147223_730469445489512_1300085610418642476_n (1).jpg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20688"/>
            <a:ext cx="2311400" cy="514286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5486400" y="1524000"/>
            <a:ext cx="357501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/>
              <a:t>Isheklala sam 3 ruže,ručni rad je</a:t>
            </a:r>
          </a:p>
          <a:p>
            <a:r>
              <a:rPr lang="sr-Latn-ME" dirty="0"/>
              <a:t> moj hobi,</a:t>
            </a:r>
          </a:p>
          <a:p>
            <a:r>
              <a:rPr lang="sr-Latn-ME" dirty="0"/>
              <a:t>ruže sam zalijepila na vaznu.</a:t>
            </a:r>
            <a:endParaRPr lang="en-US" dirty="0"/>
          </a:p>
        </p:txBody>
      </p:sp>
      <p:pic>
        <p:nvPicPr>
          <p:cNvPr id="6" name="Picture 5" descr="E:\reciklaza\srdanovic alina\342073614_785259266361635_6573856563800009438_n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477044"/>
            <a:ext cx="2254885" cy="50301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23577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:\reciklaza\srdanovic alina\342382353_966243957887260_2335142940167566878_n.jpg"/>
          <p:cNvPicPr/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917" b="12295"/>
          <a:stretch/>
        </p:blipFill>
        <p:spPr bwMode="auto">
          <a:xfrm>
            <a:off x="838200" y="266700"/>
            <a:ext cx="3901440" cy="63246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486400" y="990600"/>
            <a:ext cx="36744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/>
              <a:t>Moj rad se meni dopada a nadam </a:t>
            </a:r>
          </a:p>
          <a:p>
            <a:r>
              <a:rPr lang="sr-Latn-ME" dirty="0"/>
              <a:t>se daće se svidjeti i vama.</a:t>
            </a:r>
            <a:endParaRPr lang="en-US" dirty="0"/>
          </a:p>
        </p:txBody>
      </p:sp>
      <p:pic>
        <p:nvPicPr>
          <p:cNvPr id="3074" name="Picture 2" descr="Smajli - preuzmite fotografiju | Foto Baz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8798" y="2667000"/>
            <a:ext cx="1143000" cy="887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2890251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26</TotalTime>
  <Words>67</Words>
  <Application>Microsoft Office PowerPoint</Application>
  <PresentationFormat>On-screen Show (4:3)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Georgia</vt:lpstr>
      <vt:lpstr>Trebuchet MS</vt:lpstr>
      <vt:lpstr>Slipstream</vt:lpstr>
      <vt:lpstr>Vazna za cvijeće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Vazna za cvijeće</dc:title>
  <dc:creator>Kandic</dc:creator>
  <cp:lastModifiedBy>Dragica Vukčević</cp:lastModifiedBy>
  <cp:revision>6</cp:revision>
  <dcterms:created xsi:type="dcterms:W3CDTF">2023-04-23T14:44:46Z</dcterms:created>
  <dcterms:modified xsi:type="dcterms:W3CDTF">2023-05-20T12:50:15Z</dcterms:modified>
</cp:coreProperties>
</file>