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37A-9A9D-432C-B093-CFEBE1A96B2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5B7-BBE0-4AA5-897A-3C6551CA654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73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37A-9A9D-432C-B093-CFEBE1A96B2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5B7-BBE0-4AA5-897A-3C6551CA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1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37A-9A9D-432C-B093-CFEBE1A96B2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5B7-BBE0-4AA5-897A-3C6551CA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5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37A-9A9D-432C-B093-CFEBE1A96B2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5B7-BBE0-4AA5-897A-3C6551CA65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2168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37A-9A9D-432C-B093-CFEBE1A96B2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5B7-BBE0-4AA5-897A-3C6551CA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54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37A-9A9D-432C-B093-CFEBE1A96B2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5B7-BBE0-4AA5-897A-3C6551CA65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2876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37A-9A9D-432C-B093-CFEBE1A96B2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5B7-BBE0-4AA5-897A-3C6551CA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77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37A-9A9D-432C-B093-CFEBE1A96B2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5B7-BBE0-4AA5-897A-3C6551CA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89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37A-9A9D-432C-B093-CFEBE1A96B2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5B7-BBE0-4AA5-897A-3C6551CA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37A-9A9D-432C-B093-CFEBE1A96B2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5B7-BBE0-4AA5-897A-3C6551CA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1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37A-9A9D-432C-B093-CFEBE1A96B2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5B7-BBE0-4AA5-897A-3C6551CA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4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37A-9A9D-432C-B093-CFEBE1A96B2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5B7-BBE0-4AA5-897A-3C6551CA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5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37A-9A9D-432C-B093-CFEBE1A96B2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5B7-BBE0-4AA5-897A-3C6551CA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6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37A-9A9D-432C-B093-CFEBE1A96B2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5B7-BBE0-4AA5-897A-3C6551CA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1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37A-9A9D-432C-B093-CFEBE1A96B2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5B7-BBE0-4AA5-897A-3C6551CA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2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37A-9A9D-432C-B093-CFEBE1A96B2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5B7-BBE0-4AA5-897A-3C6551CA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6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637A-9A9D-432C-B093-CFEBE1A96B2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55B7-BBE0-4AA5-897A-3C6551CA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7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FC6637A-9A9D-432C-B093-CFEBE1A96B2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B4855B7-BBE0-4AA5-897A-3C6551CA6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4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FBA6F-089A-88B2-C6A2-6B2E02484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328475"/>
            <a:ext cx="10830126" cy="2685658"/>
          </a:xfrm>
        </p:spPr>
        <p:txBody>
          <a:bodyPr>
            <a:normAutofit/>
          </a:bodyPr>
          <a:lstStyle/>
          <a:p>
            <a:r>
              <a:rPr lang="en-US" sz="7200" dirty="0"/>
              <a:t>                </a:t>
            </a:r>
            <a:r>
              <a:rPr lang="en-US" sz="7200" dirty="0">
                <a:solidFill>
                  <a:srgbClr val="FFFF00"/>
                </a:solidFill>
              </a:rPr>
              <a:t>LUTKA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4EF69-D290-EFF4-E780-F89223566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3538" y="4252240"/>
            <a:ext cx="6400800" cy="1947333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Radulovi</a:t>
            </a:r>
            <a:r>
              <a:rPr lang="sr-Latn-ME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ć Anđela  VIIIe</a:t>
            </a:r>
          </a:p>
          <a:p>
            <a:r>
              <a:rPr lang="sr-Latn-ME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OŠ. 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“</a:t>
            </a:r>
            <a:r>
              <a:rPr lang="sr-Latn-ME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Milorad Musa Burzan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”</a:t>
            </a:r>
          </a:p>
          <a:p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Podgorica</a:t>
            </a:r>
          </a:p>
        </p:txBody>
      </p:sp>
    </p:spTree>
    <p:extLst>
      <p:ext uri="{BB962C8B-B14F-4D97-AF65-F5344CB8AC3E}">
        <p14:creationId xmlns:p14="http://schemas.microsoft.com/office/powerpoint/2010/main" val="39966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051A-5355-199A-0F7D-81E415877126}"/>
              </a:ext>
            </a:extLst>
          </p:cNvPr>
          <p:cNvSpPr txBox="1"/>
          <p:nvPr/>
        </p:nvSpPr>
        <p:spPr>
          <a:xfrm>
            <a:off x="213064" y="177554"/>
            <a:ext cx="11762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Izradi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moje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lutke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prethodila</a:t>
            </a:r>
            <a:r>
              <a:rPr lang="en-US" sz="2000" dirty="0">
                <a:solidFill>
                  <a:schemeClr val="bg1"/>
                </a:solidFill>
              </a:rPr>
              <a:t> je </a:t>
            </a:r>
            <a:r>
              <a:rPr lang="en-US" sz="2000" dirty="0" err="1">
                <a:solidFill>
                  <a:schemeClr val="bg1"/>
                </a:solidFill>
              </a:rPr>
              <a:t>skica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sr-Latn-ME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Za rad </a:t>
            </a:r>
            <a:r>
              <a:rPr lang="en-US" sz="2000" dirty="0" err="1">
                <a:solidFill>
                  <a:schemeClr val="bg1"/>
                </a:solidFill>
              </a:rPr>
              <a:t>sam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koristila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sljede</a:t>
            </a:r>
            <a:r>
              <a:rPr lang="sr-Latn-ME" sz="2000" dirty="0">
                <a:solidFill>
                  <a:schemeClr val="bg1"/>
                </a:solidFill>
              </a:rPr>
              <a:t>će materijale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sr-Latn-ME" sz="2000" dirty="0">
                <a:solidFill>
                  <a:schemeClr val="bg1"/>
                </a:solidFill>
              </a:rPr>
              <a:t>1.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sr-Latn-ME" sz="2000" dirty="0">
                <a:solidFill>
                  <a:schemeClr val="bg1"/>
                </a:solidFill>
              </a:rPr>
              <a:t>žicu, lako savitljivu ali sposobnu da drži oblik, 2. šešir, stari i da vam nije previše drag,3. tkaninu, različitih vrsta,4. konac, 5. stiropor. </a:t>
            </a:r>
          </a:p>
          <a:p>
            <a:r>
              <a:rPr lang="sr-Latn-ME" sz="2000" dirty="0">
                <a:solidFill>
                  <a:schemeClr val="bg1"/>
                </a:solidFill>
              </a:rPr>
              <a:t>                                                                   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0CC65-3CE2-2229-14A9-62DC507BD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2" y="1397086"/>
            <a:ext cx="4344754" cy="5112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70B5C-3EC3-021E-FA93-ED378F35C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66" y="1293177"/>
            <a:ext cx="4191817" cy="51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2AEC20-363F-D566-B4CA-80F973786958}"/>
              </a:ext>
            </a:extLst>
          </p:cNvPr>
          <p:cNvSpPr txBox="1"/>
          <p:nvPr/>
        </p:nvSpPr>
        <p:spPr>
          <a:xfrm flipH="1">
            <a:off x="308424" y="292963"/>
            <a:ext cx="11575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>
                <a:solidFill>
                  <a:schemeClr val="bg1"/>
                </a:solidFill>
              </a:rPr>
              <a:t>1. Prvo sam izrezala žicu na komade, a onda je spajala i oblikovala konstrukciju lutke. Rezala sam je kliještima i makazama, a krajeve žice savijala i na taj način ih povezivala jedan za drugi.</a:t>
            </a:r>
          </a:p>
          <a:p>
            <a:r>
              <a:rPr lang="sr-Latn-ME" sz="2000" dirty="0">
                <a:solidFill>
                  <a:schemeClr val="bg1"/>
                </a:solidFill>
              </a:rPr>
              <a:t>                                                                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35448-F6DB-F6B7-2387-BF0F1B92A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55" y="1136342"/>
            <a:ext cx="5575177" cy="565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B2A8D2-C9F0-CF47-F4DE-42CEEDF70E17}"/>
              </a:ext>
            </a:extLst>
          </p:cNvPr>
          <p:cNvSpPr txBox="1"/>
          <p:nvPr/>
        </p:nvSpPr>
        <p:spPr>
          <a:xfrm>
            <a:off x="150920" y="169199"/>
            <a:ext cx="118161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>
                <a:solidFill>
                  <a:schemeClr val="bg1"/>
                </a:solidFill>
              </a:rPr>
              <a:t>2. Izmjerila sam dužinu suknje i izrezala komad šešira, </a:t>
            </a:r>
          </a:p>
          <a:p>
            <a:r>
              <a:rPr lang="sr-Latn-ME" sz="2000" dirty="0">
                <a:solidFill>
                  <a:schemeClr val="bg1"/>
                </a:solidFill>
              </a:rPr>
              <a:t>savila ga i sašila krajeve iglom i koncem.</a:t>
            </a:r>
          </a:p>
          <a:p>
            <a:r>
              <a:rPr lang="sr-Latn-ME" sz="2000" dirty="0">
                <a:solidFill>
                  <a:schemeClr val="bg1"/>
                </a:solidFill>
              </a:rPr>
              <a:t> Prikačila sam suknju za konstrukciju od žice.</a:t>
            </a:r>
          </a:p>
          <a:p>
            <a:endParaRPr lang="sr-Latn-ME" sz="2000" dirty="0">
              <a:solidFill>
                <a:schemeClr val="bg1"/>
              </a:solidFill>
            </a:endParaRPr>
          </a:p>
          <a:p>
            <a:endParaRPr lang="sr-Latn-ME" sz="2000" dirty="0">
              <a:solidFill>
                <a:schemeClr val="bg1"/>
              </a:solidFill>
            </a:endParaRPr>
          </a:p>
          <a:p>
            <a:r>
              <a:rPr lang="sr-Latn-ME" sz="2000" dirty="0">
                <a:solidFill>
                  <a:schemeClr val="bg1"/>
                </a:solidFill>
              </a:rPr>
              <a:t>3.Pletenice sam oblikovala od žice i čupave vunice,</a:t>
            </a:r>
          </a:p>
          <a:p>
            <a:r>
              <a:rPr lang="sr-Latn-ME" sz="2000" dirty="0">
                <a:solidFill>
                  <a:schemeClr val="bg1"/>
                </a:solidFill>
              </a:rPr>
              <a:t> a glavu lutke od stiropora. Postavila sam glavu i kosu</a:t>
            </a:r>
          </a:p>
          <a:p>
            <a:r>
              <a:rPr lang="sr-Latn-ME" sz="2000" dirty="0">
                <a:solidFill>
                  <a:schemeClr val="bg1"/>
                </a:solidFill>
              </a:rPr>
              <a:t> na gornji dio konstrukcije i pričvrstila.</a:t>
            </a:r>
          </a:p>
          <a:p>
            <a:r>
              <a:rPr lang="sr-Latn-ME" sz="2000" dirty="0">
                <a:solidFill>
                  <a:schemeClr val="bg1"/>
                </a:solidFill>
              </a:rPr>
              <a:t>                                           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62503-ABDE-5477-F628-036067297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24" y="169200"/>
            <a:ext cx="4486183" cy="4695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24B4F7-F32D-B82F-80E8-0501B8332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7" y="2760954"/>
            <a:ext cx="2833086" cy="3777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ECE10C-DC33-FE0F-3233-C718A5D21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77" y="2760954"/>
            <a:ext cx="2941931" cy="37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EA26CE-607F-1F47-F996-872AACAF8274}"/>
              </a:ext>
            </a:extLst>
          </p:cNvPr>
          <p:cNvSpPr txBox="1"/>
          <p:nvPr/>
        </p:nvSpPr>
        <p:spPr>
          <a:xfrm flipH="1">
            <a:off x="268475" y="221942"/>
            <a:ext cx="11655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>
                <a:solidFill>
                  <a:schemeClr val="bg1"/>
                </a:solidFill>
              </a:rPr>
              <a:t>5. Gornji dio haljine sam sašila od druge vrste tkanine ,</a:t>
            </a:r>
          </a:p>
          <a:p>
            <a:r>
              <a:rPr lang="sr-Latn-ME" sz="2000" dirty="0">
                <a:solidFill>
                  <a:schemeClr val="bg1"/>
                </a:solidFill>
              </a:rPr>
              <a:t> a koncem i iglom sam je prikačila na lutku.  </a:t>
            </a:r>
          </a:p>
          <a:p>
            <a:endParaRPr lang="sr-Latn-ME" sz="2000" dirty="0">
              <a:solidFill>
                <a:schemeClr val="bg1"/>
              </a:solidFill>
            </a:endParaRPr>
          </a:p>
          <a:p>
            <a:endParaRPr lang="sr-Latn-ME" sz="2000" dirty="0">
              <a:solidFill>
                <a:schemeClr val="bg1"/>
              </a:solidFill>
            </a:endParaRPr>
          </a:p>
          <a:p>
            <a:endParaRPr lang="sr-Latn-ME" sz="2000" dirty="0">
              <a:solidFill>
                <a:schemeClr val="bg1"/>
              </a:solidFill>
            </a:endParaRPr>
          </a:p>
          <a:p>
            <a:endParaRPr lang="sr-Latn-ME" sz="2000" dirty="0">
              <a:solidFill>
                <a:schemeClr val="bg1"/>
              </a:solidFill>
            </a:endParaRPr>
          </a:p>
          <a:p>
            <a:r>
              <a:rPr lang="sr-Latn-ME" sz="2000" dirty="0">
                <a:solidFill>
                  <a:schemeClr val="bg1"/>
                </a:solidFill>
              </a:rPr>
              <a:t>6.Maramu sam napravila od iste tkanine kao </a:t>
            </a:r>
          </a:p>
          <a:p>
            <a:r>
              <a:rPr lang="sr-Latn-ME" sz="2000" dirty="0">
                <a:solidFill>
                  <a:schemeClr val="bg1"/>
                </a:solidFill>
              </a:rPr>
              <a:t>gornji dio haljine . Iscrtala sam lice flomasterom.</a:t>
            </a:r>
          </a:p>
          <a:p>
            <a:r>
              <a:rPr lang="sr-Latn-ME" sz="2000" dirty="0">
                <a:solidFill>
                  <a:schemeClr val="bg1"/>
                </a:solidFill>
              </a:rPr>
              <a:t>                                            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8AC28-DA4E-C780-F71C-3B7552EE4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10" y="221942"/>
            <a:ext cx="4101484" cy="54686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2B013-9C47-B6A8-C63D-293D8B9A2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" y="2947286"/>
            <a:ext cx="2766579" cy="3688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A690A8-296A-D9B2-058C-721BFAC88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54" y="2956264"/>
            <a:ext cx="2699921" cy="35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F09DCD-ED7D-13A3-4302-3CA0169738D4}"/>
              </a:ext>
            </a:extLst>
          </p:cNvPr>
          <p:cNvSpPr txBox="1"/>
          <p:nvPr/>
        </p:nvSpPr>
        <p:spPr>
          <a:xfrm flipH="1">
            <a:off x="224087" y="248575"/>
            <a:ext cx="1174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>
                <a:solidFill>
                  <a:schemeClr val="bg1"/>
                </a:solidFill>
              </a:rPr>
              <a:t>        Naravno, dozvoljeno je ukrašavanje lutke sa raznim ukrasima.</a:t>
            </a:r>
          </a:p>
          <a:p>
            <a:r>
              <a:rPr lang="sr-Latn-ME" sz="2000" dirty="0">
                <a:solidFill>
                  <a:schemeClr val="bg1"/>
                </a:solidFill>
              </a:rPr>
              <a:t>                                                                    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DD1F2-3A2C-BAA3-E5E2-6245AC913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47" y="991971"/>
            <a:ext cx="4151420" cy="5535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84A7E6-7D3A-AD50-B3AF-0602A3991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26" y="956461"/>
            <a:ext cx="4178053" cy="557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453DF8-1466-7967-0FFC-96E19D7BD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0" y="871957"/>
            <a:ext cx="3525542" cy="5103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90456B-7130-4BF7-83D8-B39F3DB9D18B}"/>
              </a:ext>
            </a:extLst>
          </p:cNvPr>
          <p:cNvSpPr txBox="1"/>
          <p:nvPr/>
        </p:nvSpPr>
        <p:spPr>
          <a:xfrm flipH="1">
            <a:off x="170006" y="259256"/>
            <a:ext cx="1185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>
                <a:solidFill>
                  <a:schemeClr val="bg1"/>
                </a:solidFill>
              </a:rPr>
              <a:t>Voljela bih da moja lutka nekome pruži sretne trenutke u igri .</a:t>
            </a:r>
          </a:p>
          <a:p>
            <a:r>
              <a:rPr lang="sr-Latn-ME" sz="2000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A3F00-0F7B-91D4-7A06-FF74EB7D5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38" y="871958"/>
            <a:ext cx="3827765" cy="51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35A5B-EBA4-E014-CC86-5CD1733D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85" y="871958"/>
            <a:ext cx="3914216" cy="51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4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612210-98AB-2B98-984D-D872E6D095EA}"/>
              </a:ext>
            </a:extLst>
          </p:cNvPr>
          <p:cNvSpPr txBox="1"/>
          <p:nvPr/>
        </p:nvSpPr>
        <p:spPr>
          <a:xfrm flipH="1">
            <a:off x="258783" y="310718"/>
            <a:ext cx="117882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           </a:t>
            </a:r>
          </a:p>
          <a:p>
            <a:r>
              <a:rPr lang="en-US" sz="6000" dirty="0">
                <a:solidFill>
                  <a:srgbClr val="FFFF00"/>
                </a:solidFill>
              </a:rPr>
              <a:t>              </a:t>
            </a:r>
            <a:r>
              <a:rPr lang="sr-Latn-ME" sz="6000" dirty="0">
                <a:solidFill>
                  <a:srgbClr val="FFFF00"/>
                </a:solidFill>
              </a:rPr>
              <a:t>Hvala na pažnji</a:t>
            </a:r>
            <a:r>
              <a:rPr lang="en-US" sz="6000" dirty="0">
                <a:solidFill>
                  <a:srgbClr val="FFFF00"/>
                </a:solidFill>
              </a:rPr>
              <a:t>!!!</a:t>
            </a:r>
          </a:p>
          <a:p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92A01-777F-EA49-2E77-9E6CBB4D2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28" y="2399191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66</TotalTime>
  <Words>244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Slice</vt:lpstr>
      <vt:lpstr>                LUTKA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LUTKA</dc:title>
  <dc:creator>PC</dc:creator>
  <cp:lastModifiedBy>Dragica Vukčević</cp:lastModifiedBy>
  <cp:revision>3</cp:revision>
  <dcterms:created xsi:type="dcterms:W3CDTF">2023-05-11T09:33:54Z</dcterms:created>
  <dcterms:modified xsi:type="dcterms:W3CDTF">2023-05-11T11:32:17Z</dcterms:modified>
</cp:coreProperties>
</file>