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1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C86FF1-EED0-F836-EA6A-5BBC31DC6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err="1"/>
              <a:t>Reciklažna</a:t>
            </a:r>
            <a:r>
              <a:rPr lang="sr-Latn-RS" dirty="0"/>
              <a:t> moda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F3AEC39-A733-D0C5-6D72-3F4E7A94D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9522" y="4453462"/>
            <a:ext cx="9070848" cy="457201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038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EE52B-8F2A-52D5-F2CF-8B928ABE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1.Nacrtajmo skicu po kojoj radimo!✏️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DD2C6FD-485D-CC8A-FFD8-C62F03BB2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14194"/>
            <a:ext cx="2949177" cy="3932237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02F0EBC9-7162-9ADC-5385-788D224FF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58" y="1421797"/>
            <a:ext cx="3976047" cy="4793610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E7F197BF-618F-5D74-E40A-10C114AA38E7}"/>
              </a:ext>
            </a:extLst>
          </p:cNvPr>
          <p:cNvSpPr txBox="1"/>
          <p:nvPr/>
        </p:nvSpPr>
        <p:spPr>
          <a:xfrm>
            <a:off x="1066800" y="20141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b="1" dirty="0"/>
              <a:t>1.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A075CB8F-A995-1BFD-02AC-00FD503BEBEF}"/>
              </a:ext>
            </a:extLst>
          </p:cNvPr>
          <p:cNvSpPr txBox="1"/>
          <p:nvPr/>
        </p:nvSpPr>
        <p:spPr>
          <a:xfrm>
            <a:off x="5208183" y="14333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0223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5D5153-E8B4-BEE3-D94F-2D6811A0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2.Kada smo već napravili skicu sad nam je potreban materijal: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8FB88BE-2761-02F7-B60F-9172DEE1E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38935"/>
            <a:ext cx="3601042" cy="4463487"/>
          </a:xfr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93901659-77E9-4A0B-5B92-208699CBA3FC}"/>
              </a:ext>
            </a:extLst>
          </p:cNvPr>
          <p:cNvSpPr txBox="1"/>
          <p:nvPr/>
        </p:nvSpPr>
        <p:spPr>
          <a:xfrm>
            <a:off x="5608153" y="2535483"/>
            <a:ext cx="4330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400" dirty="0"/>
              <a:t>Potrebno je: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400" dirty="0"/>
              <a:t>Makaze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400" dirty="0" err="1"/>
              <a:t>Lijepak</a:t>
            </a:r>
            <a:endParaRPr lang="sr-Latn-R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400" dirty="0"/>
              <a:t>Traka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400" dirty="0"/>
              <a:t>Korpice za </a:t>
            </a:r>
            <a:r>
              <a:rPr lang="sr-Latn-RS" sz="2400" dirty="0" err="1"/>
              <a:t>mafine</a:t>
            </a:r>
            <a:endParaRPr lang="sr-Latn-R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2400" dirty="0"/>
              <a:t>Mali stalak</a:t>
            </a:r>
          </a:p>
        </p:txBody>
      </p:sp>
    </p:spTree>
    <p:extLst>
      <p:ext uri="{BB962C8B-B14F-4D97-AF65-F5344CB8AC3E}">
        <p14:creationId xmlns:p14="http://schemas.microsoft.com/office/powerpoint/2010/main" val="361845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808E7-2A78-3DC4-BDEC-666E7D27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r-Latn-RS" dirty="0" err="1"/>
              <a:t>Upustvo</a:t>
            </a:r>
            <a:r>
              <a:rPr lang="sr-Latn-RS" dirty="0"/>
              <a:t> 🧸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73B8716-4EF2-1F8E-F25C-55ACD601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Treba </a:t>
            </a:r>
            <a:r>
              <a:rPr lang="sr-Latn-RS" dirty="0" err="1"/>
              <a:t>paziti,jer</a:t>
            </a:r>
            <a:r>
              <a:rPr lang="sr-Latn-RS" dirty="0"/>
              <a:t> </a:t>
            </a:r>
            <a:r>
              <a:rPr lang="sr-Latn-RS" dirty="0" err="1"/>
              <a:t>lijepak</a:t>
            </a:r>
            <a:r>
              <a:rPr lang="sr-Latn-RS" dirty="0"/>
              <a:t> u </a:t>
            </a:r>
            <a:r>
              <a:rPr lang="sr-Latn-RS" dirty="0" err="1"/>
              <a:t>stiku</a:t>
            </a:r>
            <a:r>
              <a:rPr lang="sr-Latn-RS" dirty="0"/>
              <a:t> neće pomoći toliko već ako ste u mogućnosti uzmite ili topli </a:t>
            </a:r>
            <a:r>
              <a:rPr lang="sr-Latn-RS" dirty="0" err="1"/>
              <a:t>lijepak</a:t>
            </a:r>
            <a:r>
              <a:rPr lang="sr-Latn-RS" dirty="0"/>
              <a:t> (</a:t>
            </a:r>
            <a:r>
              <a:rPr lang="sr-Latn-RS" dirty="0" err="1"/>
              <a:t>glue</a:t>
            </a:r>
            <a:r>
              <a:rPr lang="sr-Latn-RS" dirty="0"/>
              <a:t> </a:t>
            </a:r>
            <a:r>
              <a:rPr lang="sr-Latn-RS" dirty="0" err="1"/>
              <a:t>gun</a:t>
            </a:r>
            <a:r>
              <a:rPr lang="sr-Latn-RS" dirty="0"/>
              <a:t>) ili Oho </a:t>
            </a:r>
            <a:r>
              <a:rPr lang="sr-Latn-RS" dirty="0" err="1"/>
              <a:t>lijepak</a:t>
            </a:r>
            <a:r>
              <a:rPr lang="sr-Latn-RS" dirty="0"/>
              <a:t>!</a:t>
            </a:r>
          </a:p>
          <a:p>
            <a:r>
              <a:rPr lang="sr-Latn-RS" dirty="0"/>
              <a:t>Male </a:t>
            </a:r>
            <a:r>
              <a:rPr lang="sr-Latn-RS" dirty="0" err="1"/>
              <a:t>djelove</a:t>
            </a:r>
            <a:r>
              <a:rPr lang="sr-Latn-RS" dirty="0"/>
              <a:t> od </a:t>
            </a:r>
            <a:r>
              <a:rPr lang="sr-Latn-RS" dirty="0" err="1"/>
              <a:t>mafina</a:t>
            </a:r>
            <a:r>
              <a:rPr lang="sr-Latn-RS" dirty="0"/>
              <a:t> precizno izrezati!</a:t>
            </a:r>
          </a:p>
          <a:p>
            <a:r>
              <a:rPr lang="sr-Latn-RS" dirty="0"/>
              <a:t>Paziti i svaki pojedinačno </a:t>
            </a:r>
            <a:r>
              <a:rPr lang="sr-Latn-RS" dirty="0" err="1"/>
              <a:t>lijepiti</a:t>
            </a:r>
            <a:r>
              <a:rPr lang="sr-Latn-RS" dirty="0"/>
              <a:t>!</a:t>
            </a:r>
          </a:p>
          <a:p>
            <a:r>
              <a:rPr lang="sr-Latn-RS" dirty="0"/>
              <a:t>Prije dodavanja </a:t>
            </a:r>
            <a:r>
              <a:rPr lang="sr-Latn-RS" dirty="0" err="1"/>
              <a:t>djelića</a:t>
            </a:r>
            <a:r>
              <a:rPr lang="sr-Latn-RS" dirty="0"/>
              <a:t> prvo od papira slično </a:t>
            </a:r>
            <a:r>
              <a:rPr lang="sr-Latn-RS" dirty="0" err="1"/>
              <a:t>lijevku</a:t>
            </a:r>
            <a:r>
              <a:rPr lang="sr-Latn-RS" dirty="0"/>
              <a:t> napraviti oblik haljine i tek onda praviti i </a:t>
            </a:r>
            <a:r>
              <a:rPr lang="sr-Latn-RS" dirty="0" err="1"/>
              <a:t>lijepiti</a:t>
            </a:r>
            <a:r>
              <a:rPr lang="sr-Latn-RS" dirty="0"/>
              <a:t>!</a:t>
            </a:r>
          </a:p>
          <a:p>
            <a:r>
              <a:rPr lang="sr-Latn-RS" dirty="0"/>
              <a:t>Ako želite možete </a:t>
            </a:r>
            <a:r>
              <a:rPr lang="sr-Latn-RS" dirty="0" err="1"/>
              <a:t>zamijeniti</a:t>
            </a:r>
            <a:r>
              <a:rPr lang="sr-Latn-RS" dirty="0"/>
              <a:t> boju ili dezen haljine!</a:t>
            </a:r>
          </a:p>
        </p:txBody>
      </p:sp>
    </p:spTree>
    <p:extLst>
      <p:ext uri="{BB962C8B-B14F-4D97-AF65-F5344CB8AC3E}">
        <p14:creationId xmlns:p14="http://schemas.microsoft.com/office/powerpoint/2010/main" val="124643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D2C82C-7C2E-7D25-387B-DD398846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 na kraj naša </a:t>
            </a:r>
            <a:r>
              <a:rPr lang="sr-Latn-RS" dirty="0" err="1"/>
              <a:t>reciklažna</a:t>
            </a:r>
            <a:r>
              <a:rPr lang="sr-Latn-RS" dirty="0"/>
              <a:t> moderna haljina izgleda ovako!❤️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4D21FF8-BDAB-CFF3-28C3-B0F30A56F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688" y="2014194"/>
            <a:ext cx="4798815" cy="4641474"/>
          </a:xfrm>
        </p:spPr>
      </p:pic>
    </p:spTree>
    <p:extLst>
      <p:ext uri="{BB962C8B-B14F-4D97-AF65-F5344CB8AC3E}">
        <p14:creationId xmlns:p14="http://schemas.microsoft.com/office/powerpoint/2010/main" val="168479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41CD3F-10CC-CA0B-ACC6-3E085F1D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4522204"/>
          </a:xfrm>
        </p:spPr>
        <p:txBody>
          <a:bodyPr/>
          <a:lstStyle/>
          <a:p>
            <a:r>
              <a:rPr lang="sr-Latn-RS" dirty="0"/>
              <a:t>           HVALA NA PAŽNJI!👗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80C2898-44DB-0816-47CC-A67426EA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61" y="5037457"/>
            <a:ext cx="3518008" cy="2355900"/>
          </a:xfrm>
        </p:spPr>
        <p:txBody>
          <a:bodyPr/>
          <a:lstStyle/>
          <a:p>
            <a:r>
              <a:rPr lang="sr-Latn-RS" dirty="0"/>
              <a:t>Miljana Marković VII-6</a:t>
            </a:r>
          </a:p>
          <a:p>
            <a:r>
              <a:rPr lang="sr-Latn-RS" dirty="0"/>
              <a:t>OŠ ,,Dr Dragiša Ivanović „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9EEB3C13-0442-AB82-F714-58D7B9FEB544}"/>
              </a:ext>
            </a:extLst>
          </p:cNvPr>
          <p:cNvSpPr txBox="1"/>
          <p:nvPr/>
        </p:nvSpPr>
        <p:spPr>
          <a:xfrm>
            <a:off x="4542833" y="4099890"/>
            <a:ext cx="360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7200" dirty="0"/>
              <a:t>🤍🌹</a:t>
            </a:r>
          </a:p>
        </p:txBody>
      </p:sp>
    </p:spTree>
    <p:extLst>
      <p:ext uri="{BB962C8B-B14F-4D97-AF65-F5344CB8AC3E}">
        <p14:creationId xmlns:p14="http://schemas.microsoft.com/office/powerpoint/2010/main" val="2516830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Garamond</vt:lpstr>
      <vt:lpstr>Savon</vt:lpstr>
      <vt:lpstr>Reciklažna moda</vt:lpstr>
      <vt:lpstr>1.Nacrtajmo skicu po kojoj radimo!✏️</vt:lpstr>
      <vt:lpstr>2.Kada smo već napravili skicu sad nam je potreban materijal:</vt:lpstr>
      <vt:lpstr>Upustvo 🧸</vt:lpstr>
      <vt:lpstr>I na kraj naša reciklažna moderna haljina izgleda ovako!❤️</vt:lpstr>
      <vt:lpstr>           HVALA NA PAŽNJI!👗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Reciklažna moda</dc:title>
  <dc:creator>Miljana Markovic</dc:creator>
  <cp:lastModifiedBy>Dragica Vukčević</cp:lastModifiedBy>
  <cp:revision>5</cp:revision>
  <dcterms:created xsi:type="dcterms:W3CDTF">2023-05-09T18:24:30Z</dcterms:created>
  <dcterms:modified xsi:type="dcterms:W3CDTF">2023-05-10T20:20:03Z</dcterms:modified>
</cp:coreProperties>
</file>