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99BE6C-A90A-4232-BD03-9B61973DCE6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4DA6A6-0163-4957-A395-AFD516188D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4102224" cy="187220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MAR</a:t>
            </a:r>
            <a:r>
              <a:rPr lang="sr-Latn-ME" sz="1800" dirty="0">
                <a:latin typeface="+mn-lt"/>
              </a:rPr>
              <a:t>KIŠIĆ ADILA</a:t>
            </a:r>
            <a:br>
              <a:rPr lang="sr-Latn-ME" sz="1800" dirty="0">
                <a:latin typeface="+mn-lt"/>
              </a:rPr>
            </a:br>
            <a:r>
              <a:rPr lang="sr-Latn-ME" sz="1800" dirty="0">
                <a:latin typeface="+mn-lt"/>
              </a:rPr>
              <a:t>O.Š.,,HAJRO ŠAHMANOVIĆ,,</a:t>
            </a:r>
            <a:br>
              <a:rPr lang="sr-Latn-ME" sz="1800" dirty="0">
                <a:latin typeface="+mn-lt"/>
              </a:rPr>
            </a:br>
            <a:r>
              <a:rPr lang="sr-Latn-ME" sz="1800" dirty="0">
                <a:latin typeface="+mn-lt"/>
              </a:rPr>
              <a:t>PLAV</a:t>
            </a:r>
            <a:br>
              <a:rPr lang="sr-Latn-ME" sz="1800" dirty="0">
                <a:latin typeface="+mn-lt"/>
              </a:rPr>
            </a:br>
            <a:br>
              <a:rPr lang="sr-Latn-ME" sz="1800" dirty="0">
                <a:latin typeface="+mn-lt"/>
              </a:rPr>
            </a:br>
            <a:br>
              <a:rPr lang="sr-Latn-ME" sz="1800" dirty="0">
                <a:latin typeface="+mn-lt"/>
              </a:rPr>
            </a:br>
            <a:r>
              <a:rPr lang="sr-Latn-ME" sz="1800" dirty="0">
                <a:solidFill>
                  <a:srgbClr val="FF0000"/>
                </a:solidFill>
                <a:latin typeface="+mn-lt"/>
              </a:rPr>
              <a:t>MOJ ČUVAR GUMICA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 descr="C:\Users\KANDIC\Downloads\343277292_159431963738562_5256940630438094583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2461260" cy="520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6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858218"/>
          </a:xfrm>
        </p:spPr>
        <p:txBody>
          <a:bodyPr>
            <a:normAutofit/>
          </a:bodyPr>
          <a:lstStyle/>
          <a:p>
            <a:r>
              <a:rPr lang="sr-Latn-ME" sz="2000" dirty="0">
                <a:latin typeface="+mn-lt"/>
              </a:rPr>
              <a:t>Potreban materijal</a:t>
            </a:r>
            <a:br>
              <a:rPr lang="sr-Latn-ME" sz="2000" dirty="0">
                <a:latin typeface="+mn-lt"/>
              </a:rPr>
            </a:br>
            <a:r>
              <a:rPr lang="sr-Latn-ME" sz="2000" dirty="0">
                <a:latin typeface="+mn-lt"/>
              </a:rPr>
              <a:t>plastična boca ,konac ,rajfešlus ,makaze i igla 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C:\Users\KANDIC\Downloads\342511363_606167071560811_850994850629324985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7100"/>
            <a:ext cx="2135882" cy="32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NDIC\Downloads\342341412_1281006452813986_590233122997520342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5237"/>
            <a:ext cx="2952328" cy="379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06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/>
              <a:t>Malo sam rezala malo šila i moj proizvod je skoro gotov</a:t>
            </a:r>
            <a:endParaRPr lang="en-US" sz="2000" dirty="0"/>
          </a:p>
        </p:txBody>
      </p:sp>
      <p:pic>
        <p:nvPicPr>
          <p:cNvPr id="4" name="Picture 3" descr="C:\Users\KANDIC\Downloads\342513162_1301213490832546_7956114946043764477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614420" cy="48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NDIC\Downloads\342298690_1428071527996490_7598924046701009217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6" y="1528330"/>
            <a:ext cx="2757170" cy="36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93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KANDIC\Downloads\343116881_1599165403926583_6330513346411953552_n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39447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>
                <a:latin typeface="+mn-lt"/>
              </a:rPr>
              <a:t>Veoma koristan proizvod,ja ću ga koristiti za moje gumice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C:\Users\KANDIC\Downloads\343235355_255553620208023_648387386171451560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2471420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26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54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Candara</vt:lpstr>
      <vt:lpstr>Symbol</vt:lpstr>
      <vt:lpstr>Waveform</vt:lpstr>
      <vt:lpstr>MARKIŠIĆ ADILA O.Š.,,HAJRO ŠAHMANOVIĆ,, PLAV   MOJ ČUVAR GUMICA</vt:lpstr>
      <vt:lpstr>Potreban materijal plastična boca ,konac ,rajfešlus ,makaze i igla </vt:lpstr>
      <vt:lpstr>Malo sam rezala malo šila i moj proizvod je skoro gotov</vt:lpstr>
      <vt:lpstr>Veoma koristan proizvod,ja ću ga koristiti za moje gumice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MARKIŠIĆ ADILA O.Š.,,HAJRO ŠAHMANOVIĆ,, PLAV   MOJ ČUVAR GUMICA</dc:title>
  <dc:creator>KANDIC</dc:creator>
  <cp:lastModifiedBy>Dragica Vukčević</cp:lastModifiedBy>
  <cp:revision>3</cp:revision>
  <dcterms:created xsi:type="dcterms:W3CDTF">2023-04-25T13:21:14Z</dcterms:created>
  <dcterms:modified xsi:type="dcterms:W3CDTF">2023-04-27T13:49:13Z</dcterms:modified>
</cp:coreProperties>
</file>