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0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2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8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162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45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39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99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68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9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2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4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3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0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6633FAD-F2FB-4D19-B8F5-9E5E9E519D7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00EDB19-0165-4AB3-B459-DEFFF57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2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6000"/>
                    </a14:imgEffect>
                  </a14:imgLayer>
                </a14:imgProps>
              </a:ext>
            </a:extLst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1EA6B1-3B6D-9DE3-0961-AA9D4C822463}"/>
              </a:ext>
            </a:extLst>
          </p:cNvPr>
          <p:cNvSpPr txBox="1"/>
          <p:nvPr/>
        </p:nvSpPr>
        <p:spPr>
          <a:xfrm>
            <a:off x="612743" y="2271859"/>
            <a:ext cx="11353014" cy="217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6600" dirty="0">
                <a:solidFill>
                  <a:schemeClr val="bg1"/>
                </a:solidFill>
              </a:rPr>
              <a:t>Nije bitno od čega nešto praviš, već da radiš to od srca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46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BBB1-D003-7C0C-3550-9C66026D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Drška za cvijet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C271D-F878-E56A-03BF-CF3463EE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223994" cy="45657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ME" sz="2400" dirty="0"/>
              <a:t>Da bi napravili dršku za naš cvijet potreban nam je konopac ili vunica i komad žice.</a:t>
            </a:r>
          </a:p>
          <a:p>
            <a:pPr marL="457200" indent="-457200">
              <a:buFont typeface="+mj-lt"/>
              <a:buAutoNum type="arabicPeriod"/>
            </a:pPr>
            <a:r>
              <a:rPr lang="sr-Latn-ME" sz="2400" dirty="0"/>
              <a:t>Konopac treba namotavati na žicu i povremeno je pričvrstiti lijepkom na nekim mjestima da se ne bi konopac odmotao.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BB5D1-70A4-CE5F-7BF4-911817A00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67" y="1825626"/>
            <a:ext cx="2572433" cy="341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DCBE1-E616-1F92-BFBE-271D0EAA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00" y="3142509"/>
            <a:ext cx="2523244" cy="335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115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D2DE-0C9E-FC73-FB4D-108FC02C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Skoro pa gotovo!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0A7D-5D6C-AD6D-BE75-1BFAABE9D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85012" cy="4546895"/>
          </a:xfrm>
        </p:spPr>
        <p:txBody>
          <a:bodyPr/>
          <a:lstStyle/>
          <a:p>
            <a:r>
              <a:rPr lang="sr-Latn-ME" dirty="0"/>
              <a:t>Dršku treba zalijepiti na cvijet.</a:t>
            </a:r>
          </a:p>
          <a:p>
            <a:r>
              <a:rPr lang="sr-Latn-ME" dirty="0"/>
              <a:t> Sledeće što trebate uraditi je da uzmete mali komad folije i zamotate kraj drške u to i zalijepite ih. </a:t>
            </a:r>
          </a:p>
          <a:p>
            <a:r>
              <a:rPr lang="sr-Latn-ME" dirty="0"/>
              <a:t>Kada ste to odradili možete da zalijepite dno folije u vazu koju ste napravili.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00B54-2354-4BA1-18B5-41EB7B1BC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89" y="1727133"/>
            <a:ext cx="3572731" cy="4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89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5540-AA8B-B6A5-7F6C-5AD52A26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Dobili ste jedinstven ukras za sobu!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9D2D-70E2-6C9C-47E9-F6B16D17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22097" cy="4667250"/>
          </a:xfrm>
        </p:spPr>
        <p:txBody>
          <a:bodyPr/>
          <a:lstStyle/>
          <a:p>
            <a:r>
              <a:rPr lang="sr-Latn-ME" dirty="0"/>
              <a:t>Ako ste ispratili sve korake kako treba dobićete jedinstven ukras za sobu koji vam samo može uljepšati dan! </a:t>
            </a:r>
          </a:p>
          <a:p>
            <a:r>
              <a:rPr lang="sr-Latn-ME" dirty="0"/>
              <a:t>Možemo vidjeti kako od nekih običnih stvari, materijala i otpada, i uz malo truda naravno, možemo napraviti nešto stvarno lijepo.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2A39A-35A5-F1AF-42C7-2E28A1E6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69" y="1690688"/>
            <a:ext cx="3653979" cy="485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6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9D04-59F5-5D77-F8B3-1B6677FE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147" y="2532253"/>
            <a:ext cx="8583706" cy="1793494"/>
          </a:xfrm>
        </p:spPr>
        <p:txBody>
          <a:bodyPr/>
          <a:lstStyle/>
          <a:p>
            <a:r>
              <a:rPr lang="sr-Latn-ME" dirty="0"/>
              <a:t>Hvala na pažnji!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BF7EB-9ECD-3FCC-CC1B-7EE3E364A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1735" y="4482057"/>
            <a:ext cx="3967205" cy="1049167"/>
          </a:xfrm>
        </p:spPr>
        <p:txBody>
          <a:bodyPr>
            <a:normAutofit fontScale="92500"/>
          </a:bodyPr>
          <a:lstStyle/>
          <a:p>
            <a:r>
              <a:rPr lang="sr-Latn-ME" dirty="0"/>
              <a:t>Radila: Iva Jolić </a:t>
            </a:r>
          </a:p>
          <a:p>
            <a:r>
              <a:rPr lang="sr-Latn-ME" dirty="0"/>
              <a:t>,, Milorad Musa Burzan’’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58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159E-6475-AFB1-A4CA-19C1BAD2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</a:t>
            </a:r>
            <a:r>
              <a:rPr lang="sr-Latn-ME" dirty="0"/>
              <a:t>za od kašika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76B5AC-A614-39B3-EA3A-BDB7230C6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39" y="1835052"/>
            <a:ext cx="326350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FDB95-90C1-7E21-DD77-AA66C1873CC3}"/>
              </a:ext>
            </a:extLst>
          </p:cNvPr>
          <p:cNvSpPr txBox="1"/>
          <p:nvPr/>
        </p:nvSpPr>
        <p:spPr>
          <a:xfrm>
            <a:off x="432754" y="1905506"/>
            <a:ext cx="73725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400" dirty="0"/>
              <a:t>Za vazu napravljenu od plastičnih kašika nam je potrebno: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/>
              <a:t>Makaze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/>
              <a:t>Plastična boca od 0,5ml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/>
              <a:t>Oko 40 plastičnih kašika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/>
              <a:t>Pištolj-lijepak ili neki drugi lijepak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2400" dirty="0"/>
          </a:p>
          <a:p>
            <a:endParaRPr lang="sr-Latn-ME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ME" sz="2400" dirty="0"/>
              <a:t>Kašikama ćemo odrezati dršku.</a:t>
            </a:r>
          </a:p>
        </p:txBody>
      </p:sp>
    </p:spTree>
    <p:extLst>
      <p:ext uri="{BB962C8B-B14F-4D97-AF65-F5344CB8AC3E}">
        <p14:creationId xmlns:p14="http://schemas.microsoft.com/office/powerpoint/2010/main" val="416304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7C08-353A-E4E7-D119-4AF4D4F5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Korak po korak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2866F1-7C0D-630B-9FC8-B18963FB8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5" y="2040311"/>
            <a:ext cx="2445374" cy="3246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AF281F-F2BD-CE53-2C9B-6500AF56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46" y="2919320"/>
            <a:ext cx="2510748" cy="3333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EAA227-5060-2333-F310-D0F51726B510}"/>
              </a:ext>
            </a:extLst>
          </p:cNvPr>
          <p:cNvSpPr txBox="1"/>
          <p:nvPr/>
        </p:nvSpPr>
        <p:spPr>
          <a:xfrm>
            <a:off x="672354" y="2151529"/>
            <a:ext cx="56746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ME" sz="2400" dirty="0"/>
              <a:t>Djelove kašika koje ćemo iskoristiti da napravimo vazu</a:t>
            </a:r>
          </a:p>
          <a:p>
            <a:r>
              <a:rPr lang="sr-Latn-ME" sz="2400" dirty="0"/>
              <a:t>       ćemo pištolj-lijepkom pričvrstiti za plastičnu bocu.</a:t>
            </a:r>
          </a:p>
          <a:p>
            <a:pPr marL="342900" indent="-342900">
              <a:buAutoNum type="arabicPeriod" startAt="2"/>
            </a:pPr>
            <a:r>
              <a:rPr lang="sr-Latn-ME" sz="2400" dirty="0"/>
              <a:t>Uzećemo kašiku i na sami vrh ,kao što možemo vidjeti na </a:t>
            </a:r>
          </a:p>
          <a:p>
            <a:r>
              <a:rPr lang="sr-Latn-ME" sz="2400" dirty="0"/>
              <a:t>       slici, nanijeti lijepak.</a:t>
            </a:r>
          </a:p>
          <a:p>
            <a:pPr marL="342900" indent="-342900">
              <a:buAutoNum type="arabicPeriod" startAt="3"/>
            </a:pPr>
            <a:r>
              <a:rPr lang="sr-Latn-ME" sz="2400" dirty="0"/>
              <a:t>Pričvrstićemo je za plastičnu bocu kao što je pokazano na </a:t>
            </a:r>
          </a:p>
          <a:p>
            <a:r>
              <a:rPr lang="sr-Latn-ME" sz="2400" dirty="0"/>
              <a:t>       slici.   </a:t>
            </a:r>
          </a:p>
        </p:txBody>
      </p:sp>
    </p:spTree>
    <p:extLst>
      <p:ext uri="{BB962C8B-B14F-4D97-AF65-F5344CB8AC3E}">
        <p14:creationId xmlns:p14="http://schemas.microsoft.com/office/powerpoint/2010/main" val="332666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2213-0CD0-85DF-B92A-6975457D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Gotovo!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1EB22-2E7C-1CED-501C-9BA8CD0D6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7272"/>
            <a:ext cx="5195047" cy="3517340"/>
          </a:xfrm>
        </p:spPr>
        <p:txBody>
          <a:bodyPr>
            <a:normAutofit/>
          </a:bodyPr>
          <a:lstStyle/>
          <a:p>
            <a:pPr algn="just"/>
            <a:r>
              <a:rPr lang="sr-Latn-ME" sz="2400" dirty="0"/>
              <a:t>Kada poređate kašike do samog kraja boce, i ako ste ispratili sve korake,  dobićete vazu nalik ovoj!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7A652-C547-397B-F6ED-08BA0DB21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20" y="850500"/>
            <a:ext cx="4256015" cy="56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62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3B36-E243-18A3-CC60-DED1E80F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Cvijet od plastike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7E7875-4AFF-4D02-2A84-A4840BED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54271" cy="4508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400" dirty="0"/>
              <a:t>Za ovaj cvijet od plastike vam je potrebno:</a:t>
            </a:r>
          </a:p>
          <a:p>
            <a:r>
              <a:rPr lang="sr-Latn-ME" sz="2400" dirty="0"/>
              <a:t>Upaljač</a:t>
            </a:r>
          </a:p>
          <a:p>
            <a:r>
              <a:rPr lang="sr-Latn-ME" sz="2400" dirty="0"/>
              <a:t>Skalpel ili makaze</a:t>
            </a:r>
          </a:p>
          <a:p>
            <a:r>
              <a:rPr lang="sr-Latn-ME" sz="2400" dirty="0"/>
              <a:t>Pištolj lijepak</a:t>
            </a:r>
          </a:p>
          <a:p>
            <a:r>
              <a:rPr lang="sr-Latn-ME" sz="2400" dirty="0"/>
              <a:t>Plastična boca bez neravnina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84F67-8A02-93EA-40C8-EF6C4D89F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59" y="1825625"/>
            <a:ext cx="3864024" cy="450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527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70E6E-276A-2789-7288-AC53A0A0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Jednostavno je!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CCA7-4E9A-5717-6ED2-839A235C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2153" cy="45393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Latn-ME" dirty="0"/>
              <a:t>Izrezati trake od plastične boce skalpelom ili makazama</a:t>
            </a:r>
          </a:p>
          <a:p>
            <a:pPr marL="514350" indent="-514350">
              <a:buFont typeface="+mj-lt"/>
              <a:buAutoNum type="arabicPeriod"/>
            </a:pPr>
            <a:r>
              <a:rPr lang="sr-Latn-ME" dirty="0"/>
              <a:t>Izrezati oblik latice nalik ovoj na slici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7BC25-CB91-E31E-4BC1-A78B9587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41" y="1825625"/>
            <a:ext cx="3324784" cy="441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88D8C0-3948-4DA6-090F-CE8E2900B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65" y="4095283"/>
            <a:ext cx="1653988" cy="16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12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06B7-3D56-9700-B635-7308173A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Budi oprezan!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827E-6281-16E0-0146-882DFE01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057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sr-Latn-ME" sz="2400" dirty="0"/>
              <a:t>Uzmi latice koje si prethodno izrezao i upaljačem ih savij samo malo na krajevima.</a:t>
            </a:r>
          </a:p>
          <a:p>
            <a:pPr marL="514350" indent="-514350">
              <a:buAutoNum type="arabicPeriod" startAt="3"/>
            </a:pPr>
            <a:r>
              <a:rPr lang="sr-Latn-ME" sz="2400" dirty="0"/>
              <a:t>Uradi tako i sa ostalim laticama.</a:t>
            </a:r>
          </a:p>
          <a:p>
            <a:pPr marL="514350" indent="-514350">
              <a:buAutoNum type="arabicPeriod" startAt="3"/>
            </a:pPr>
            <a:endParaRPr lang="sr-Latn-ME" sz="2400" dirty="0"/>
          </a:p>
          <a:p>
            <a:pPr marL="0" indent="0">
              <a:buNone/>
            </a:pPr>
            <a:endParaRPr lang="sr-Latn-ME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sr-Latn-ME" sz="2400" dirty="0"/>
              <a:t>Budi oprezan sa upaljačem! Ako nisi siguran u sebe potraži pomoć odrasle osobe.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35C5E-C57F-99D9-31AE-94DDE21F6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66" y="668712"/>
            <a:ext cx="3362269" cy="4464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269F6-40C8-8E75-B44A-5860CD81E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1620"/>
            <a:ext cx="2950424" cy="3917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9633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8D1EE-3E95-2437-DE2B-CC5D7BC7D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85" y="1602557"/>
            <a:ext cx="4798243" cy="4892512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US" sz="2400" dirty="0"/>
              <a:t>Pi</a:t>
            </a:r>
            <a:r>
              <a:rPr lang="sr-Latn-ME" sz="2400" dirty="0"/>
              <a:t>štolj-lijepkom zalijepi jednu laticu za drugu, i tako uradi sa svim laticama.</a:t>
            </a:r>
          </a:p>
          <a:p>
            <a:pPr marL="514350" indent="-514350">
              <a:buAutoNum type="arabicPeriod" startAt="5"/>
            </a:pPr>
            <a:endParaRPr lang="sr-Latn-ME" sz="2400" dirty="0"/>
          </a:p>
          <a:p>
            <a:pPr marL="514350" indent="-514350">
              <a:buAutoNum type="arabicPeriod" startAt="5"/>
            </a:pPr>
            <a:endParaRPr lang="sr-Latn-ME" sz="2400" dirty="0"/>
          </a:p>
          <a:p>
            <a:pPr marL="514350" indent="-514350">
              <a:buAutoNum type="arabicPeriod" startAt="5"/>
            </a:pPr>
            <a:r>
              <a:rPr lang="sr-Latn-ME" sz="2400" dirty="0"/>
              <a:t>Kada napraviš oblik cvijeta napravi manje latice i zalijepi ih na isti način u centar cvijeta tako da ti cvijet bude popunjen.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7D774-B5F8-5B4C-5438-C12D1E4D9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87" y="1825625"/>
            <a:ext cx="2965122" cy="3937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6DA0A-CD87-A998-D002-D37ADDA07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68" y="1825625"/>
            <a:ext cx="2965122" cy="393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448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973C-BBC6-0763-C95B-D8D1DF3C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Predivan cvijet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964CAB-019E-F88B-6C48-C471C6238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71" y="1253331"/>
            <a:ext cx="3277101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7DE3F-709C-D1F0-8052-1E83FED5275E}"/>
              </a:ext>
            </a:extLst>
          </p:cNvPr>
          <p:cNvSpPr txBox="1"/>
          <p:nvPr/>
        </p:nvSpPr>
        <p:spPr>
          <a:xfrm>
            <a:off x="838200" y="2187019"/>
            <a:ext cx="6411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/>
              <a:t> </a:t>
            </a:r>
            <a:r>
              <a:rPr lang="sr-Latn-ME" sz="2400" dirty="0"/>
              <a:t>Na kraju samo treba napraviti malu kuglicu od aluminijske folije i zalijepiti je u centar cvijeta.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ME" sz="2400" dirty="0"/>
              <a:t>Na kraju dobijete jedan ovako lijep cvijet.</a:t>
            </a:r>
          </a:p>
        </p:txBody>
      </p:sp>
    </p:spTree>
    <p:extLst>
      <p:ext uri="{BB962C8B-B14F-4D97-AF65-F5344CB8AC3E}">
        <p14:creationId xmlns:p14="http://schemas.microsoft.com/office/powerpoint/2010/main" val="72322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19</TotalTime>
  <Words>413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Depth</vt:lpstr>
      <vt:lpstr>PowerPoint Presentation</vt:lpstr>
      <vt:lpstr>Vaza od kašika</vt:lpstr>
      <vt:lpstr>Korak po korak</vt:lpstr>
      <vt:lpstr>Gotovo!</vt:lpstr>
      <vt:lpstr>Cvijet od plastike</vt:lpstr>
      <vt:lpstr>Jednostavno je!</vt:lpstr>
      <vt:lpstr>Budi oprezan!</vt:lpstr>
      <vt:lpstr>PowerPoint Presentation</vt:lpstr>
      <vt:lpstr>Predivan cvijet</vt:lpstr>
      <vt:lpstr>Drška za cvijet</vt:lpstr>
      <vt:lpstr>Skoro pa gotovo!</vt:lpstr>
      <vt:lpstr>Dobili ste jedinstven ukras za sobu!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mb-com</dc:creator>
  <cp:lastModifiedBy>Dragica Vukčević</cp:lastModifiedBy>
  <cp:revision>3</cp:revision>
  <dcterms:created xsi:type="dcterms:W3CDTF">2023-05-07T15:32:29Z</dcterms:created>
  <dcterms:modified xsi:type="dcterms:W3CDTF">2023-05-13T07:46:09Z</dcterms:modified>
</cp:coreProperties>
</file>