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9A79-3D25-D98C-BD3F-A97AB0366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88891-4DE7-3112-59D0-269733DCE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5F0C1-A970-CDE0-2ACE-D47A78FC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D4DDF-0211-60FD-C97C-62F17A44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C2EB-A9E8-7907-2457-A33C5968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0B35F-F7CA-5893-30B8-0580B1AF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59A9B-8510-3725-3614-F938B64E8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CA48-2B23-E674-9561-F13A6E7C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6BB1B-134D-6016-506A-BFBC10D7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09938-2DB9-024F-D9B0-6D5EA6C6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C80D0-B36F-9BA3-CB53-2E1CCBA06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9D4BA-6A24-0926-B9BC-F8BEC1CF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A993E-CFC5-AD2C-B2CC-EE048FD5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C56DC-9F33-A6A1-2456-4E1F9EA6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7147D-4591-7053-6477-082B68DA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15A-BAAC-7657-2563-EACC4268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58B9-7E71-D62F-F333-6A2ED583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BD384-83DD-5D2A-0140-56648F1D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1FB0-5F22-35FA-D9BE-2D9DE083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DB714-5798-57BF-71B3-F85F351A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15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1552-69FC-3910-3A1F-11BF9359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59DB3-A203-14C6-2628-CE824E9C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9FEA-1764-747E-799D-CA2D8F8D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88A9-2772-A97E-882E-1ACBFE58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A093A-1C84-9519-EB2F-58FDB616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9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D786-FBFE-BB77-36FF-BCE94706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05FE2-0615-38DC-22BD-BE01BEA23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E0E5F-5B2E-85CF-6767-4F0112CC5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F3F67-9287-CEB3-F540-08962CEC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D6E46-54F5-5093-FC62-CFEDEEDB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A374E-956B-18C4-508B-E76F370B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9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AC50-F3A2-B543-6D20-1AE453BD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252-C60E-6227-DDC2-6CF52D230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A6C3C-0D17-E4CB-4B4D-D1BAC67B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E917F-C944-CD04-EFD8-B670B1365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BAD0E-5527-3982-5C23-0A4F578A6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AFB73-417F-22AD-0883-66B69DDC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206C2-399C-EED3-7AD5-0F4CE5FB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C7242-20BC-7B9B-37A4-820C4322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9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333F-98D0-108B-8CDB-E7F7CD21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7E5D8-DC1A-C0DB-B12A-F6CA63DB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250C3-FC9F-062B-EA57-E73BE19B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C59F9-1414-2023-6B89-AA0EC3C8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17EFD-CD32-36D8-1720-5665D5DD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ADB92-EC54-8097-B973-C32D8C89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22FA5-50F9-B472-0408-75D021A8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C4C0-3707-EC2F-42C4-1951FEDC9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6DE2-D627-F318-B51A-AB25983C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B1EE6-4DF5-D0C0-DC27-1231F9327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474D0-773C-0156-DED4-668C5090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B8A1-8F46-B2CB-63B8-DE96BB46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65F62-270C-BF81-5958-3BC1C430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4093-3B98-CB1A-0A80-30E454E0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8570C-A0F8-EE55-0151-4C5992642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1C92C-3592-7720-CB89-48C8A5A0B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52F41-B0A0-B6CE-A21C-5EF3EECF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EAD76-BB38-96FA-E381-FC5AB3ED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DE93A-3922-851C-3707-BD4A7977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1E02E-6C6A-B9CD-C118-43B81865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D525-B05B-CA66-1E80-D6BEAA50A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C2949-1A07-8AF0-D811-96F0FFED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E1240-5D0E-470B-BDAF-563DB3DC1AD9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76EB-FD96-7999-A214-ECCE34D94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56E5-3151-9EB6-1169-B47ED4D1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EAAB3-7641-4738-BA7D-B3EAC8401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FD7D-9983-FF2C-FAF6-F63CA53F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7869"/>
            <a:ext cx="9144000" cy="2387600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Morska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M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činija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359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FAB4-EB41-8504-6946-481F698B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Kako napraviti činiju od kutije za jaja?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0E5F8-9AAE-D89B-44AD-FFCBBEC67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4" y="2103345"/>
            <a:ext cx="6432176" cy="3365126"/>
          </a:xfrm>
        </p:spPr>
        <p:txBody>
          <a:bodyPr/>
          <a:lstStyle/>
          <a:p>
            <a:r>
              <a:rPr lang="sr-Latn-ME" dirty="0"/>
              <a:t>Sve što vam treba je pribor, matrijal i malo mašte:</a:t>
            </a:r>
          </a:p>
          <a:p>
            <a:pPr marL="514350" indent="-514350">
              <a:buFont typeface="+mj-lt"/>
              <a:buAutoNum type="arabicPeriod"/>
            </a:pPr>
            <a:r>
              <a:rPr lang="sr-Latn-ME" sz="2400" dirty="0"/>
              <a:t>Kutije od jaja</a:t>
            </a:r>
          </a:p>
          <a:p>
            <a:pPr marL="514350" indent="-514350">
              <a:buFont typeface="+mj-lt"/>
              <a:buAutoNum type="arabicPeriod"/>
            </a:pPr>
            <a:r>
              <a:rPr lang="sr-Latn-ME" sz="2400" dirty="0"/>
              <a:t>Makaze</a:t>
            </a:r>
          </a:p>
          <a:p>
            <a:pPr marL="514350" indent="-514350">
              <a:buFont typeface="+mj-lt"/>
              <a:buAutoNum type="arabicPeriod"/>
            </a:pPr>
            <a:r>
              <a:rPr lang="sr-Latn-ME" sz="2400" dirty="0"/>
              <a:t>Drvofix lijepak</a:t>
            </a:r>
          </a:p>
          <a:p>
            <a:pPr marL="514350" indent="-514350">
              <a:buFont typeface="+mj-lt"/>
              <a:buAutoNum type="arabicPeriod"/>
            </a:pPr>
            <a:r>
              <a:rPr lang="sr-Latn-ME" sz="2400" dirty="0"/>
              <a:t>Drvena činija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D6162-626D-4916-CDD8-5961CA91E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76" y="2103344"/>
            <a:ext cx="4486834" cy="33651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EA287-9F0F-1DB8-994A-88C9B4AD7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26" y="3633135"/>
            <a:ext cx="3201948" cy="2859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8495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7399-2FD2-489D-8791-F6272EC4B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Hajde da počnemo!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AD41-CD18-F794-684E-3069FA2E2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9245" cy="4667250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sr-Latn-ME" dirty="0"/>
              <a:t>Uzmi kutiju od jaja i iscjepkaj je na komadiće kao što je urađeno na slici</a:t>
            </a:r>
          </a:p>
          <a:p>
            <a:pPr marL="514350" indent="-514350">
              <a:buFont typeface="+mj-lt"/>
              <a:buAutoNum type="arabicParenR"/>
            </a:pPr>
            <a:r>
              <a:rPr lang="sr-Latn-ME" dirty="0"/>
              <a:t>Dodaj lijepak i miješaj smjesu dok ne dobiješ smjesu kao na slici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58769-C56F-183D-63FC-5F7FFFA4A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1" y="1416424"/>
            <a:ext cx="26288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71DFE-7254-65BB-4D60-20532CC4B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2550460"/>
            <a:ext cx="2842441" cy="3789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0542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B6A62-F5A7-9565-A323-CE88742B3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60" y="1102658"/>
            <a:ext cx="4256412" cy="5540188"/>
          </a:xfrm>
        </p:spPr>
        <p:txBody>
          <a:bodyPr/>
          <a:lstStyle/>
          <a:p>
            <a:pPr marL="514350" indent="-514350">
              <a:buAutoNum type="arabicParenR" startAt="4"/>
            </a:pPr>
            <a:r>
              <a:rPr lang="sr-Latn-ME" dirty="0"/>
              <a:t>Smjesu nanijeti na drvenu činiju i oblikovati je oko nje rukama</a:t>
            </a:r>
          </a:p>
          <a:p>
            <a:pPr marL="514350" indent="-514350">
              <a:buAutoNum type="arabicParenR" startAt="4"/>
            </a:pPr>
            <a:endParaRPr lang="sr-Latn-ME" dirty="0"/>
          </a:p>
          <a:p>
            <a:pPr marL="514350" indent="-514350">
              <a:buAutoNum type="arabicParenR" startAt="4"/>
            </a:pPr>
            <a:r>
              <a:rPr lang="sr-Latn-ME" dirty="0"/>
              <a:t>Kada ste to uradili samo sa spoljašnje strane činije trebate da je ostavite da se osuši. Trebaće joj oko nedelju dana ili više da se potpuno osuši.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A19DF-CB1B-5FCA-0C61-BA8FD7F33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4" y="1102658"/>
            <a:ext cx="4050506" cy="405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CD86B-25EC-249D-7DB3-BEA05C5D1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4549547" y="2880677"/>
            <a:ext cx="3853652" cy="354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810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B2E6-3115-04DD-D586-5A7685D0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Zabavni dio slijedi!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BD8B-90D3-E916-0787-19627771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4110" cy="4044233"/>
          </a:xfrm>
        </p:spPr>
        <p:txBody>
          <a:bodyPr/>
          <a:lstStyle/>
          <a:p>
            <a:r>
              <a:rPr lang="sr-Latn-ME" dirty="0"/>
              <a:t>Kada vam se činija potpuno osušila slijedi onaj zabavni dio ukrašavanja!</a:t>
            </a:r>
          </a:p>
          <a:p>
            <a:r>
              <a:rPr lang="sr-Latn-ME" dirty="0"/>
              <a:t>Prvo odvojite drvenu činiju od vaše napravljene.</a:t>
            </a:r>
          </a:p>
          <a:p>
            <a:r>
              <a:rPr lang="sr-Latn-ME" dirty="0"/>
              <a:t>Ono što će vam trebati su akrilne boje ili tempere.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B811C-D312-EFF5-2872-F23D23244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0" y="1825625"/>
            <a:ext cx="2670073" cy="3560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1710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51BB-9AE5-F04B-FB97-91640743A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Četkicu u ruke!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7932-48F5-B0EB-5AA0-7127DDBE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309"/>
            <a:ext cx="4166419" cy="4414672"/>
          </a:xfrm>
        </p:spPr>
        <p:txBody>
          <a:bodyPr/>
          <a:lstStyle/>
          <a:p>
            <a:r>
              <a:rPr lang="sr-Latn-ME" dirty="0"/>
              <a:t>Pomiješajte razne tonove i nijanse plave, ljubičaste, malo crne i bijele i dobićete ovu boju. Uzmite četkicu i prefarbajte cijelu činiju u ovoj nijansi. Potrudite se da popunite neravnine.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A6171-30EE-AD18-CACD-BAB1440C4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36" y="2526434"/>
            <a:ext cx="2809910" cy="37465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B19D8-FD3C-D22C-469E-F7754F33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297" y="1027906"/>
            <a:ext cx="3136491" cy="4181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9437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04336-94EB-ECCB-991C-CF7B509F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98576" cy="3696634"/>
          </a:xfrm>
        </p:spPr>
        <p:txBody>
          <a:bodyPr/>
          <a:lstStyle/>
          <a:p>
            <a:r>
              <a:rPr lang="sr-Latn-ME" dirty="0"/>
              <a:t> Kada vam se činija osušila sa obije strane uzmite bijelu akrilnu i četkicom natapkavajte na činiju i dodajte malo plave da bi se sve sjedinilo kao na slici.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E524E-1B99-1987-07F0-E409FA4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90" y="2606393"/>
            <a:ext cx="2871508" cy="3828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28A66-AE58-7EB7-4866-F51855BE1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8359798" y="1174378"/>
            <a:ext cx="2696135" cy="3594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48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A9B96-9045-3D32-FC39-D0C797EB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Morska činija je gotova!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0D8F6-206E-77B6-9557-32B9F579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954" y="1825626"/>
            <a:ext cx="4648200" cy="4333128"/>
          </a:xfrm>
        </p:spPr>
        <p:txBody>
          <a:bodyPr/>
          <a:lstStyle/>
          <a:p>
            <a:r>
              <a:rPr lang="sr-Latn-ME" dirty="0"/>
              <a:t>Pratite korake i dobićete zanimljiv ukras za sobu koji svako može lako napraviti. U nju možete staviti bilo, od nakita do nekih kućnih stvarčica! U vašu kuću ste donijeli parče mora.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70CFC-03BF-1107-5029-C425FAE6C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01" y="1368426"/>
            <a:ext cx="3249846" cy="433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0086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E766-BA8F-667F-4701-C8993736EF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ME" dirty="0"/>
              <a:t>Hvala na pažnji!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9BFD7-17B5-3E70-BD77-F696CE65F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5534" y="4080386"/>
            <a:ext cx="3372465" cy="1177413"/>
          </a:xfrm>
        </p:spPr>
        <p:txBody>
          <a:bodyPr/>
          <a:lstStyle/>
          <a:p>
            <a:r>
              <a:rPr lang="sr-Latn-ME" dirty="0"/>
              <a:t>Radila : Iva Jolić, OŠ ,,Milorad Musa Burzan’’</a:t>
            </a:r>
          </a:p>
        </p:txBody>
      </p:sp>
    </p:spTree>
    <p:extLst>
      <p:ext uri="{BB962C8B-B14F-4D97-AF65-F5344CB8AC3E}">
        <p14:creationId xmlns:p14="http://schemas.microsoft.com/office/powerpoint/2010/main" val="804018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259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Morska činija</vt:lpstr>
      <vt:lpstr>Kako napraviti činiju od kutije za jaja?</vt:lpstr>
      <vt:lpstr>Hajde da počnemo!</vt:lpstr>
      <vt:lpstr>PowerPoint Presentation</vt:lpstr>
      <vt:lpstr>Zabavni dio slijedi!</vt:lpstr>
      <vt:lpstr>Četkicu u ruke!</vt:lpstr>
      <vt:lpstr>PowerPoint Presentation</vt:lpstr>
      <vt:lpstr>Morska činija je gotova!</vt:lpstr>
      <vt:lpstr>Hvala na pažnji!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Morska činija</dc:title>
  <dc:creator>mb-com</dc:creator>
  <cp:lastModifiedBy>Dragica Vukčević</cp:lastModifiedBy>
  <cp:revision>3</cp:revision>
  <dcterms:created xsi:type="dcterms:W3CDTF">2023-05-12T13:49:01Z</dcterms:created>
  <dcterms:modified xsi:type="dcterms:W3CDTF">2023-05-13T07:48:34Z</dcterms:modified>
</cp:coreProperties>
</file>