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4"/>
  </p:notesMasterIdLst>
  <p:sldIdLst>
    <p:sldId id="256" r:id="rId2"/>
    <p:sldId id="257" r:id="rId3"/>
    <p:sldId id="262" r:id="rId4"/>
    <p:sldId id="264" r:id="rId5"/>
    <p:sldId id="334" r:id="rId6"/>
    <p:sldId id="335" r:id="rId7"/>
    <p:sldId id="337" r:id="rId8"/>
    <p:sldId id="338" r:id="rId9"/>
    <p:sldId id="339" r:id="rId10"/>
    <p:sldId id="340" r:id="rId11"/>
    <p:sldId id="341" r:id="rId12"/>
    <p:sldId id="342" r:id="rId13"/>
  </p:sldIdLst>
  <p:sldSz cx="9144000" cy="5143500" type="screen16x9"/>
  <p:notesSz cx="6858000" cy="9144000"/>
  <p:embeddedFontLst>
    <p:embeddedFont>
      <p:font typeface="Short Stack" charset="0"/>
      <p:regular r:id="rId15"/>
    </p:embeddedFont>
    <p:embeddedFont>
      <p:font typeface="Quicksand" charset="-18"/>
      <p:regular r:id="rId16"/>
      <p:bold r:id="rId17"/>
    </p:embeddedFont>
    <p:embeddedFont>
      <p:font typeface="Bebas Neue" charset="-18"/>
      <p:regular r:id="rId18"/>
    </p:embeddedFont>
    <p:embeddedFont>
      <p:font typeface="PT Sans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1CAB8C1-272A-4A32-9891-22182BE81AAE}">
  <a:tblStyle styleId="{61CAB8C1-272A-4A32-9891-22182BE81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993423E-D06E-4EA7-9B0F-A2EA1DBD688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14258c73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14258c73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6" name="Google Shape;416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7" name="Google Shape;416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14258c73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14258c73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" name="Google Shape;4404;g165a85d2123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5" name="Google Shape;4405;g165a85d2123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14258c73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14258c73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" name="Google Shape;4404;g165a85d2123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5" name="Google Shape;4405;g165a85d2123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14258c73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14258c73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" name="Google Shape;4404;g165a85d2123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5" name="Google Shape;4405;g165a85d2123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88925" y="-37000"/>
            <a:ext cx="2284958" cy="1924205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-37000"/>
            <a:ext cx="4262833" cy="2795213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7000" y="3980775"/>
            <a:ext cx="3504469" cy="12513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37156" y="0"/>
            <a:ext cx="1536705" cy="1251268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02787" y="180296"/>
            <a:ext cx="1020891" cy="955283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995279" y="74093"/>
            <a:ext cx="870992" cy="366555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11163" y="4240492"/>
            <a:ext cx="977003" cy="793734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762650" y="1287775"/>
            <a:ext cx="5618700" cy="18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762650" y="3421675"/>
            <a:ext cx="5618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192425" y="-101902"/>
            <a:ext cx="2989900" cy="1689800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7779269" y="-74000"/>
            <a:ext cx="1553025" cy="12063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4"/>
          <p:cNvSpPr/>
          <p:nvPr/>
        </p:nvSpPr>
        <p:spPr>
          <a:xfrm rot="10800000">
            <a:off x="-3217" y="2512600"/>
            <a:ext cx="1432868" cy="2630899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1" name="Google Shape;1401;p54"/>
          <p:cNvGrpSpPr/>
          <p:nvPr/>
        </p:nvGrpSpPr>
        <p:grpSpPr>
          <a:xfrm rot="4252254">
            <a:off x="542344" y="4511771"/>
            <a:ext cx="874182" cy="367882"/>
            <a:chOff x="1958550" y="3085300"/>
            <a:chExt cx="579425" cy="243850"/>
          </a:xfrm>
        </p:grpSpPr>
        <p:sp>
          <p:nvSpPr>
            <p:cNvPr id="1402" name="Google Shape;1402;p5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" name="Google Shape;1408;p54"/>
          <p:cNvSpPr/>
          <p:nvPr/>
        </p:nvSpPr>
        <p:spPr>
          <a:xfrm>
            <a:off x="-267401" y="2938075"/>
            <a:ext cx="1673525" cy="246675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9" name="Google Shape;1409;p54"/>
          <p:cNvSpPr/>
          <p:nvPr/>
        </p:nvSpPr>
        <p:spPr>
          <a:xfrm>
            <a:off x="6793850" y="-47875"/>
            <a:ext cx="2424524" cy="1974178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0" name="Google Shape;1410;p54"/>
          <p:cNvGrpSpPr/>
          <p:nvPr/>
        </p:nvGrpSpPr>
        <p:grpSpPr>
          <a:xfrm rot="5684652">
            <a:off x="8448353" y="1044269"/>
            <a:ext cx="1049458" cy="255892"/>
            <a:chOff x="1958550" y="3085300"/>
            <a:chExt cx="579425" cy="141275"/>
          </a:xfrm>
        </p:grpSpPr>
        <p:sp>
          <p:nvSpPr>
            <p:cNvPr id="1411" name="Google Shape;1411;p5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54"/>
          <p:cNvSpPr/>
          <p:nvPr/>
        </p:nvSpPr>
        <p:spPr>
          <a:xfrm>
            <a:off x="7126900" y="-344625"/>
            <a:ext cx="2183200" cy="884125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7" name="Google Shape;1417;p54"/>
          <p:cNvSpPr/>
          <p:nvPr/>
        </p:nvSpPr>
        <p:spPr>
          <a:xfrm rot="10800000">
            <a:off x="-23186" y="-23931"/>
            <a:ext cx="1874211" cy="997406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8" name="Google Shape;1418;p54"/>
          <p:cNvGrpSpPr/>
          <p:nvPr/>
        </p:nvGrpSpPr>
        <p:grpSpPr>
          <a:xfrm flipH="1">
            <a:off x="25231" y="184534"/>
            <a:ext cx="620357" cy="580489"/>
            <a:chOff x="3145550" y="2696550"/>
            <a:chExt cx="446975" cy="418250"/>
          </a:xfrm>
        </p:grpSpPr>
        <p:sp>
          <p:nvSpPr>
            <p:cNvPr id="1419" name="Google Shape;1419;p5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54"/>
          <p:cNvSpPr/>
          <p:nvPr/>
        </p:nvSpPr>
        <p:spPr>
          <a:xfrm flipH="1">
            <a:off x="-150725" y="-126950"/>
            <a:ext cx="1876400" cy="1000750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5400000">
            <a:off x="-1158322" y="1105003"/>
            <a:ext cx="3506775" cy="1252124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040100" y="-92150"/>
            <a:ext cx="2103926" cy="4549212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-29603" y="-92143"/>
            <a:ext cx="5059995" cy="1110889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4084000" y="3723092"/>
            <a:ext cx="5060038" cy="1496619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1996778">
            <a:off x="7712945" y="4404984"/>
            <a:ext cx="1372942" cy="577834"/>
            <a:chOff x="1958550" y="3085300"/>
            <a:chExt cx="579425" cy="243850"/>
          </a:xfrm>
        </p:grpSpPr>
        <p:sp>
          <p:nvSpPr>
            <p:cNvPr id="46" name="Google Shape;46;p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3"/>
          <p:cNvSpPr/>
          <p:nvPr/>
        </p:nvSpPr>
        <p:spPr>
          <a:xfrm>
            <a:off x="4255425" y="4845721"/>
            <a:ext cx="4092575" cy="475400"/>
          </a:xfrm>
          <a:custGeom>
            <a:avLst/>
            <a:gdLst/>
            <a:ahLst/>
            <a:cxnLst/>
            <a:rect l="l" t="t" r="r" b="b"/>
            <a:pathLst>
              <a:path w="163703" h="19016" extrusionOk="0">
                <a:moveTo>
                  <a:pt x="163703" y="19016"/>
                </a:moveTo>
                <a:cubicBezTo>
                  <a:pt x="134567" y="9304"/>
                  <a:pt x="104127" y="662"/>
                  <a:pt x="73415" y="662"/>
                </a:cubicBezTo>
                <a:cubicBezTo>
                  <a:pt x="65027" y="662"/>
                  <a:pt x="56425" y="-928"/>
                  <a:pt x="48252" y="958"/>
                </a:cubicBezTo>
                <a:cubicBezTo>
                  <a:pt x="36940" y="3568"/>
                  <a:pt x="25615" y="6999"/>
                  <a:pt x="15393" y="12503"/>
                </a:cubicBezTo>
                <a:cubicBezTo>
                  <a:pt x="10612" y="15077"/>
                  <a:pt x="5430" y="17832"/>
                  <a:pt x="0" y="1783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" name="Google Shape;53;p3"/>
          <p:cNvGrpSpPr/>
          <p:nvPr/>
        </p:nvGrpSpPr>
        <p:grpSpPr>
          <a:xfrm>
            <a:off x="8007953" y="357942"/>
            <a:ext cx="782921" cy="732607"/>
            <a:chOff x="3145550" y="2696550"/>
            <a:chExt cx="446975" cy="418250"/>
          </a:xfrm>
        </p:grpSpPr>
        <p:sp>
          <p:nvSpPr>
            <p:cNvPr id="54" name="Google Shape;54;p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-248609">
            <a:off x="1837646" y="31618"/>
            <a:ext cx="901711" cy="732608"/>
            <a:chOff x="2763250" y="3099175"/>
            <a:chExt cx="568025" cy="461500"/>
          </a:xfrm>
        </p:grpSpPr>
        <p:sp>
          <p:nvSpPr>
            <p:cNvPr id="62" name="Google Shape;62;p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155650" y="1923775"/>
            <a:ext cx="4832700" cy="17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4033400" y="897350"/>
            <a:ext cx="10731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155650" y="3852050"/>
            <a:ext cx="4832700" cy="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 rot="10800000">
            <a:off x="3606106" y="-44245"/>
            <a:ext cx="5575120" cy="1990644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-39725" y="2830175"/>
            <a:ext cx="6633714" cy="2368624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8"/>
          <p:cNvGrpSpPr/>
          <p:nvPr/>
        </p:nvGrpSpPr>
        <p:grpSpPr>
          <a:xfrm rot="7042405">
            <a:off x="8410639" y="1192538"/>
            <a:ext cx="626810" cy="476171"/>
            <a:chOff x="2040064" y="3058489"/>
            <a:chExt cx="356286" cy="270661"/>
          </a:xfrm>
        </p:grpSpPr>
        <p:sp>
          <p:nvSpPr>
            <p:cNvPr id="177" name="Google Shape;177;p8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40064" y="3058489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8"/>
          <p:cNvGrpSpPr/>
          <p:nvPr/>
        </p:nvGrpSpPr>
        <p:grpSpPr>
          <a:xfrm rot="9207917">
            <a:off x="3119267" y="4664879"/>
            <a:ext cx="793878" cy="648719"/>
            <a:chOff x="2580775" y="1984675"/>
            <a:chExt cx="587375" cy="479975"/>
          </a:xfrm>
        </p:grpSpPr>
        <p:sp>
          <p:nvSpPr>
            <p:cNvPr id="183" name="Google Shape;183;p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8"/>
          <p:cNvSpPr/>
          <p:nvPr/>
        </p:nvSpPr>
        <p:spPr>
          <a:xfrm>
            <a:off x="-407175" y="3877975"/>
            <a:ext cx="6534825" cy="1265525"/>
          </a:xfrm>
          <a:custGeom>
            <a:avLst/>
            <a:gdLst/>
            <a:ahLst/>
            <a:cxnLst/>
            <a:rect l="l" t="t" r="r" b="b"/>
            <a:pathLst>
              <a:path w="261393" h="50621" extrusionOk="0">
                <a:moveTo>
                  <a:pt x="261393" y="50621"/>
                </a:moveTo>
                <a:cubicBezTo>
                  <a:pt x="254566" y="41518"/>
                  <a:pt x="240983" y="39501"/>
                  <a:pt x="229718" y="37892"/>
                </a:cubicBezTo>
                <a:cubicBezTo>
                  <a:pt x="200828" y="33765"/>
                  <a:pt x="171101" y="38882"/>
                  <a:pt x="142390" y="44109"/>
                </a:cubicBezTo>
                <a:cubicBezTo>
                  <a:pt x="118439" y="48470"/>
                  <a:pt x="92743" y="43841"/>
                  <a:pt x="69863" y="35524"/>
                </a:cubicBezTo>
                <a:cubicBezTo>
                  <a:pt x="60050" y="31957"/>
                  <a:pt x="51878" y="24910"/>
                  <a:pt x="42924" y="19538"/>
                </a:cubicBezTo>
                <a:cubicBezTo>
                  <a:pt x="29444" y="11450"/>
                  <a:pt x="13080" y="872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8"/>
          <p:cNvSpPr/>
          <p:nvPr/>
        </p:nvSpPr>
        <p:spPr>
          <a:xfrm>
            <a:off x="4100000" y="-51800"/>
            <a:ext cx="5232300" cy="1206300"/>
          </a:xfrm>
          <a:custGeom>
            <a:avLst/>
            <a:gdLst/>
            <a:ahLst/>
            <a:cxnLst/>
            <a:rect l="l" t="t" r="r" b="b"/>
            <a:pathLst>
              <a:path w="209292" h="48252" extrusionOk="0">
                <a:moveTo>
                  <a:pt x="209292" y="48252"/>
                </a:moveTo>
                <a:cubicBezTo>
                  <a:pt x="205782" y="37722"/>
                  <a:pt x="194606" y="31051"/>
                  <a:pt x="185018" y="25458"/>
                </a:cubicBezTo>
                <a:cubicBezTo>
                  <a:pt x="176974" y="20766"/>
                  <a:pt x="168929" y="15414"/>
                  <a:pt x="159855" y="13321"/>
                </a:cubicBezTo>
                <a:cubicBezTo>
                  <a:pt x="145220" y="9945"/>
                  <a:pt x="129855" y="11786"/>
                  <a:pt x="114859" y="10953"/>
                </a:cubicBezTo>
                <a:cubicBezTo>
                  <a:pt x="90524" y="9601"/>
                  <a:pt x="65964" y="13645"/>
                  <a:pt x="41740" y="10953"/>
                </a:cubicBezTo>
                <a:cubicBezTo>
                  <a:pt x="30060" y="9655"/>
                  <a:pt x="18469" y="6913"/>
                  <a:pt x="7401" y="2960"/>
                </a:cubicBezTo>
                <a:cubicBezTo>
                  <a:pt x="4899" y="2066"/>
                  <a:pt x="2657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204650" y="13071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/>
          <p:nvPr/>
        </p:nvSpPr>
        <p:spPr>
          <a:xfrm>
            <a:off x="7992775" y="-35525"/>
            <a:ext cx="1198996" cy="2592529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-50850" y="3703400"/>
            <a:ext cx="3580988" cy="1440095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0" y="0"/>
            <a:ext cx="1967785" cy="1467788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27"/>
          <p:cNvGrpSpPr/>
          <p:nvPr/>
        </p:nvGrpSpPr>
        <p:grpSpPr>
          <a:xfrm>
            <a:off x="8674186" y="1722623"/>
            <a:ext cx="517597" cy="484292"/>
            <a:chOff x="3145550" y="2696550"/>
            <a:chExt cx="446975" cy="418250"/>
          </a:xfrm>
        </p:grpSpPr>
        <p:sp>
          <p:nvSpPr>
            <p:cNvPr id="662" name="Google Shape;662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7"/>
          <p:cNvGrpSpPr/>
          <p:nvPr/>
        </p:nvGrpSpPr>
        <p:grpSpPr>
          <a:xfrm>
            <a:off x="218194" y="4648289"/>
            <a:ext cx="1099749" cy="462827"/>
            <a:chOff x="1958550" y="3085300"/>
            <a:chExt cx="579425" cy="243850"/>
          </a:xfrm>
        </p:grpSpPr>
        <p:sp>
          <p:nvSpPr>
            <p:cNvPr id="670" name="Google Shape;670;p27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27"/>
          <p:cNvGrpSpPr/>
          <p:nvPr/>
        </p:nvGrpSpPr>
        <p:grpSpPr>
          <a:xfrm>
            <a:off x="889819" y="39623"/>
            <a:ext cx="628313" cy="587892"/>
            <a:chOff x="3145550" y="2696550"/>
            <a:chExt cx="446975" cy="418250"/>
          </a:xfrm>
        </p:grpSpPr>
        <p:sp>
          <p:nvSpPr>
            <p:cNvPr id="677" name="Google Shape;677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7"/>
          <p:cNvSpPr/>
          <p:nvPr/>
        </p:nvSpPr>
        <p:spPr>
          <a:xfrm>
            <a:off x="-103600" y="-74000"/>
            <a:ext cx="735450" cy="1457925"/>
          </a:xfrm>
          <a:custGeom>
            <a:avLst/>
            <a:gdLst/>
            <a:ahLst/>
            <a:cxnLst/>
            <a:rect l="l" t="t" r="r" b="b"/>
            <a:pathLst>
              <a:path w="29418" h="58317" extrusionOk="0">
                <a:moveTo>
                  <a:pt x="25458" y="0"/>
                </a:moveTo>
                <a:cubicBezTo>
                  <a:pt x="31164" y="11413"/>
                  <a:pt x="30960" y="28382"/>
                  <a:pt x="22794" y="38187"/>
                </a:cubicBezTo>
                <a:cubicBezTo>
                  <a:pt x="16307" y="45976"/>
                  <a:pt x="4533" y="49250"/>
                  <a:pt x="0" y="583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5" name="Google Shape;685;p27"/>
          <p:cNvSpPr/>
          <p:nvPr/>
        </p:nvSpPr>
        <p:spPr>
          <a:xfrm>
            <a:off x="703075" y="4902670"/>
            <a:ext cx="2649450" cy="418450"/>
          </a:xfrm>
          <a:custGeom>
            <a:avLst/>
            <a:gdLst/>
            <a:ahLst/>
            <a:cxnLst/>
            <a:rect l="l" t="t" r="r" b="b"/>
            <a:pathLst>
              <a:path w="105978" h="16738" extrusionOk="0">
                <a:moveTo>
                  <a:pt x="105978" y="16738"/>
                </a:moveTo>
                <a:cubicBezTo>
                  <a:pt x="103995" y="12771"/>
                  <a:pt x="98993" y="10851"/>
                  <a:pt x="94729" y="9633"/>
                </a:cubicBezTo>
                <a:cubicBezTo>
                  <a:pt x="88095" y="7738"/>
                  <a:pt x="81588" y="5387"/>
                  <a:pt x="74895" y="3712"/>
                </a:cubicBezTo>
                <a:cubicBezTo>
                  <a:pt x="69247" y="2298"/>
                  <a:pt x="63215" y="4355"/>
                  <a:pt x="57429" y="3712"/>
                </a:cubicBezTo>
                <a:cubicBezTo>
                  <a:pt x="46490" y="2497"/>
                  <a:pt x="35466" y="-1101"/>
                  <a:pt x="24570" y="456"/>
                </a:cubicBezTo>
                <a:cubicBezTo>
                  <a:pt x="15204" y="1794"/>
                  <a:pt x="6690" y="7975"/>
                  <a:pt x="0" y="146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6" name="Google Shape;686;p27"/>
          <p:cNvSpPr/>
          <p:nvPr/>
        </p:nvSpPr>
        <p:spPr>
          <a:xfrm>
            <a:off x="8607025" y="-177625"/>
            <a:ext cx="710475" cy="1783575"/>
          </a:xfrm>
          <a:custGeom>
            <a:avLst/>
            <a:gdLst/>
            <a:ahLst/>
            <a:cxnLst/>
            <a:rect l="l" t="t" r="r" b="b"/>
            <a:pathLst>
              <a:path w="28419" h="71343" extrusionOk="0">
                <a:moveTo>
                  <a:pt x="0" y="0"/>
                </a:moveTo>
                <a:cubicBezTo>
                  <a:pt x="14635" y="10967"/>
                  <a:pt x="-710" y="36914"/>
                  <a:pt x="3257" y="54766"/>
                </a:cubicBezTo>
                <a:cubicBezTo>
                  <a:pt x="5436" y="64571"/>
                  <a:pt x="18375" y="71343"/>
                  <a:pt x="28419" y="713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7" name="Google Shape;687;p27"/>
          <p:cNvSpPr txBox="1">
            <a:spLocks noGrp="1"/>
          </p:cNvSpPr>
          <p:nvPr>
            <p:ph type="title"/>
          </p:nvPr>
        </p:nvSpPr>
        <p:spPr>
          <a:xfrm>
            <a:off x="720000" y="546137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7"/>
          <p:cNvSpPr txBox="1">
            <a:spLocks noGrp="1"/>
          </p:cNvSpPr>
          <p:nvPr>
            <p:ph type="subTitle" idx="1"/>
          </p:nvPr>
        </p:nvSpPr>
        <p:spPr>
          <a:xfrm>
            <a:off x="4678075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2"/>
          </p:nvPr>
        </p:nvSpPr>
        <p:spPr>
          <a:xfrm>
            <a:off x="1399162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0"/>
          <p:cNvSpPr/>
          <p:nvPr/>
        </p:nvSpPr>
        <p:spPr>
          <a:xfrm>
            <a:off x="6866819" y="-37050"/>
            <a:ext cx="2324088" cy="1788231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0"/>
          <p:cNvSpPr/>
          <p:nvPr/>
        </p:nvSpPr>
        <p:spPr>
          <a:xfrm>
            <a:off x="0" y="3598850"/>
            <a:ext cx="3840937" cy="1544633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0"/>
          <p:cNvSpPr/>
          <p:nvPr/>
        </p:nvSpPr>
        <p:spPr>
          <a:xfrm rot="10800000">
            <a:off x="-57233" y="-37033"/>
            <a:ext cx="3979608" cy="1177058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" name="Google Shape;1037;p40"/>
          <p:cNvGrpSpPr/>
          <p:nvPr/>
        </p:nvGrpSpPr>
        <p:grpSpPr>
          <a:xfrm>
            <a:off x="62705" y="173002"/>
            <a:ext cx="620893" cy="580991"/>
            <a:chOff x="3145550" y="2696550"/>
            <a:chExt cx="446975" cy="418250"/>
          </a:xfrm>
        </p:grpSpPr>
        <p:sp>
          <p:nvSpPr>
            <p:cNvPr id="1038" name="Google Shape;1038;p40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40"/>
          <p:cNvGrpSpPr/>
          <p:nvPr/>
        </p:nvGrpSpPr>
        <p:grpSpPr>
          <a:xfrm>
            <a:off x="7161361" y="108809"/>
            <a:ext cx="847699" cy="356753"/>
            <a:chOff x="1958550" y="3085300"/>
            <a:chExt cx="579425" cy="243850"/>
          </a:xfrm>
        </p:grpSpPr>
        <p:sp>
          <p:nvSpPr>
            <p:cNvPr id="1046" name="Google Shape;1046;p4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0"/>
          <p:cNvGrpSpPr/>
          <p:nvPr/>
        </p:nvGrpSpPr>
        <p:grpSpPr>
          <a:xfrm rot="2700146">
            <a:off x="-54977" y="4005622"/>
            <a:ext cx="964757" cy="406016"/>
            <a:chOff x="1958550" y="3085300"/>
            <a:chExt cx="579425" cy="243850"/>
          </a:xfrm>
        </p:grpSpPr>
        <p:sp>
          <p:nvSpPr>
            <p:cNvPr id="1053" name="Google Shape;1053;p4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40"/>
          <p:cNvSpPr/>
          <p:nvPr/>
        </p:nvSpPr>
        <p:spPr>
          <a:xfrm>
            <a:off x="7467325" y="-125800"/>
            <a:ext cx="1813175" cy="1539325"/>
          </a:xfrm>
          <a:custGeom>
            <a:avLst/>
            <a:gdLst/>
            <a:ahLst/>
            <a:cxnLst/>
            <a:rect l="l" t="t" r="r" b="b"/>
            <a:pathLst>
              <a:path w="72527" h="61573" extrusionOk="0">
                <a:moveTo>
                  <a:pt x="72527" y="61573"/>
                </a:moveTo>
                <a:cubicBezTo>
                  <a:pt x="71679" y="54789"/>
                  <a:pt x="70256" y="47166"/>
                  <a:pt x="65422" y="42332"/>
                </a:cubicBezTo>
                <a:cubicBezTo>
                  <a:pt x="56870" y="33780"/>
                  <a:pt x="42999" y="33256"/>
                  <a:pt x="31675" y="29010"/>
                </a:cubicBezTo>
                <a:cubicBezTo>
                  <a:pt x="23452" y="25926"/>
                  <a:pt x="14499" y="23083"/>
                  <a:pt x="8289" y="16873"/>
                </a:cubicBezTo>
                <a:cubicBezTo>
                  <a:pt x="3858" y="12442"/>
                  <a:pt x="1982" y="594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0" name="Google Shape;1060;p40"/>
          <p:cNvSpPr/>
          <p:nvPr/>
        </p:nvSpPr>
        <p:spPr>
          <a:xfrm>
            <a:off x="-118400" y="-76750"/>
            <a:ext cx="3204500" cy="1080500"/>
          </a:xfrm>
          <a:custGeom>
            <a:avLst/>
            <a:gdLst/>
            <a:ahLst/>
            <a:cxnLst/>
            <a:rect l="l" t="t" r="r" b="b"/>
            <a:pathLst>
              <a:path w="128180" h="43220" extrusionOk="0">
                <a:moveTo>
                  <a:pt x="128180" y="0"/>
                </a:moveTo>
                <a:cubicBezTo>
                  <a:pt x="114428" y="17190"/>
                  <a:pt x="84917" y="8381"/>
                  <a:pt x="63054" y="10953"/>
                </a:cubicBezTo>
                <a:cubicBezTo>
                  <a:pt x="39606" y="13712"/>
                  <a:pt x="16695" y="26525"/>
                  <a:pt x="0" y="432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1" name="Google Shape;1061;p40"/>
          <p:cNvSpPr/>
          <p:nvPr/>
        </p:nvSpPr>
        <p:spPr>
          <a:xfrm>
            <a:off x="-118400" y="3833575"/>
            <a:ext cx="2094400" cy="1361725"/>
          </a:xfrm>
          <a:custGeom>
            <a:avLst/>
            <a:gdLst/>
            <a:ahLst/>
            <a:cxnLst/>
            <a:rect l="l" t="t" r="r" b="b"/>
            <a:pathLst>
              <a:path w="83776" h="54469" extrusionOk="0">
                <a:moveTo>
                  <a:pt x="0" y="0"/>
                </a:moveTo>
                <a:cubicBezTo>
                  <a:pt x="0" y="15689"/>
                  <a:pt x="9445" y="37073"/>
                  <a:pt x="24866" y="39964"/>
                </a:cubicBezTo>
                <a:cubicBezTo>
                  <a:pt x="37255" y="42287"/>
                  <a:pt x="49638" y="44788"/>
                  <a:pt x="62166" y="46180"/>
                </a:cubicBezTo>
                <a:cubicBezTo>
                  <a:pt x="69834" y="47032"/>
                  <a:pt x="81336" y="47150"/>
                  <a:pt x="83776" y="5446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2" name="Google Shape;1062;p40"/>
          <p:cNvSpPr txBox="1">
            <a:spLocks noGrp="1"/>
          </p:cNvSpPr>
          <p:nvPr>
            <p:ph type="title" hasCustomPrompt="1"/>
          </p:nvPr>
        </p:nvSpPr>
        <p:spPr>
          <a:xfrm>
            <a:off x="4700500" y="1804925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3" name="Google Shape;1063;p40"/>
          <p:cNvSpPr txBox="1">
            <a:spLocks noGrp="1"/>
          </p:cNvSpPr>
          <p:nvPr>
            <p:ph type="subTitle" idx="1"/>
          </p:nvPr>
        </p:nvSpPr>
        <p:spPr>
          <a:xfrm>
            <a:off x="6185600" y="1966825"/>
            <a:ext cx="21477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4" name="Google Shape;1064;p40"/>
          <p:cNvSpPr txBox="1">
            <a:spLocks noGrp="1"/>
          </p:cNvSpPr>
          <p:nvPr>
            <p:ph type="subTitle" idx="2"/>
          </p:nvPr>
        </p:nvSpPr>
        <p:spPr>
          <a:xfrm>
            <a:off x="6185600" y="1610950"/>
            <a:ext cx="2147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5" name="Google Shape;1065;p40"/>
          <p:cNvSpPr txBox="1">
            <a:spLocks noGrp="1"/>
          </p:cNvSpPr>
          <p:nvPr>
            <p:ph type="title" idx="3" hasCustomPrompt="1"/>
          </p:nvPr>
        </p:nvSpPr>
        <p:spPr>
          <a:xfrm>
            <a:off x="4697475" y="281610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6" name="Google Shape;1066;p40"/>
          <p:cNvSpPr txBox="1">
            <a:spLocks noGrp="1"/>
          </p:cNvSpPr>
          <p:nvPr>
            <p:ph type="subTitle" idx="4"/>
          </p:nvPr>
        </p:nvSpPr>
        <p:spPr>
          <a:xfrm>
            <a:off x="6185600" y="2977250"/>
            <a:ext cx="2147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7" name="Google Shape;1067;p40"/>
          <p:cNvSpPr txBox="1">
            <a:spLocks noGrp="1"/>
          </p:cNvSpPr>
          <p:nvPr>
            <p:ph type="subTitle" idx="5"/>
          </p:nvPr>
        </p:nvSpPr>
        <p:spPr>
          <a:xfrm>
            <a:off x="6185600" y="2621375"/>
            <a:ext cx="2147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8" name="Google Shape;1068;p40"/>
          <p:cNvSpPr txBox="1">
            <a:spLocks noGrp="1"/>
          </p:cNvSpPr>
          <p:nvPr>
            <p:ph type="title" idx="6" hasCustomPrompt="1"/>
          </p:nvPr>
        </p:nvSpPr>
        <p:spPr>
          <a:xfrm>
            <a:off x="4697475" y="3827275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9" name="Google Shape;1069;p40"/>
          <p:cNvSpPr txBox="1">
            <a:spLocks noGrp="1"/>
          </p:cNvSpPr>
          <p:nvPr>
            <p:ph type="subTitle" idx="7"/>
          </p:nvPr>
        </p:nvSpPr>
        <p:spPr>
          <a:xfrm>
            <a:off x="6185600" y="3988425"/>
            <a:ext cx="2147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70" name="Google Shape;1070;p40"/>
          <p:cNvSpPr txBox="1">
            <a:spLocks noGrp="1"/>
          </p:cNvSpPr>
          <p:nvPr>
            <p:ph type="subTitle" idx="8"/>
          </p:nvPr>
        </p:nvSpPr>
        <p:spPr>
          <a:xfrm>
            <a:off x="6185600" y="3632550"/>
            <a:ext cx="2147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1" name="Google Shape;1071;p40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4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71" name="Google Shape;1171;p44"/>
          <p:cNvSpPr/>
          <p:nvPr/>
        </p:nvSpPr>
        <p:spPr>
          <a:xfrm rot="10800000" flipH="1">
            <a:off x="7269800" y="-6"/>
            <a:ext cx="1874211" cy="997406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44"/>
          <p:cNvSpPr/>
          <p:nvPr/>
        </p:nvSpPr>
        <p:spPr>
          <a:xfrm>
            <a:off x="0" y="4103350"/>
            <a:ext cx="2586549" cy="104013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3" name="Google Shape;1173;p44"/>
          <p:cNvGrpSpPr/>
          <p:nvPr/>
        </p:nvGrpSpPr>
        <p:grpSpPr>
          <a:xfrm>
            <a:off x="8475238" y="208459"/>
            <a:ext cx="620357" cy="580489"/>
            <a:chOff x="3145550" y="2696550"/>
            <a:chExt cx="446975" cy="418250"/>
          </a:xfrm>
        </p:grpSpPr>
        <p:sp>
          <p:nvSpPr>
            <p:cNvPr id="1174" name="Google Shape;1174;p4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44"/>
          <p:cNvGrpSpPr/>
          <p:nvPr/>
        </p:nvGrpSpPr>
        <p:grpSpPr>
          <a:xfrm rot="-2435481">
            <a:off x="895612" y="4775132"/>
            <a:ext cx="376900" cy="400210"/>
            <a:chOff x="2954500" y="3099175"/>
            <a:chExt cx="287125" cy="304850"/>
          </a:xfrm>
        </p:grpSpPr>
        <p:sp>
          <p:nvSpPr>
            <p:cNvPr id="1182" name="Google Shape;1182;p44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4"/>
          <p:cNvSpPr/>
          <p:nvPr/>
        </p:nvSpPr>
        <p:spPr>
          <a:xfrm>
            <a:off x="7395150" y="-103025"/>
            <a:ext cx="1876400" cy="1000750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7" name="Google Shape;1187;p44"/>
          <p:cNvSpPr/>
          <p:nvPr/>
        </p:nvSpPr>
        <p:spPr>
          <a:xfrm>
            <a:off x="-88300" y="4613729"/>
            <a:ext cx="2266375" cy="669575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MAIN_POINT_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50"/>
          <p:cNvGrpSpPr/>
          <p:nvPr/>
        </p:nvGrpSpPr>
        <p:grpSpPr>
          <a:xfrm rot="9207917">
            <a:off x="3119267" y="4664879"/>
            <a:ext cx="793878" cy="648719"/>
            <a:chOff x="2580775" y="1984675"/>
            <a:chExt cx="587375" cy="479975"/>
          </a:xfrm>
        </p:grpSpPr>
        <p:sp>
          <p:nvSpPr>
            <p:cNvPr id="1314" name="Google Shape;1314;p50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9" name="Google Shape;1319;p50"/>
          <p:cNvSpPr/>
          <p:nvPr/>
        </p:nvSpPr>
        <p:spPr>
          <a:xfrm>
            <a:off x="7380372" y="-109075"/>
            <a:ext cx="1916026" cy="5100169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7983137" y="2784883"/>
            <a:ext cx="1020891" cy="955283"/>
            <a:chOff x="3145550" y="2696550"/>
            <a:chExt cx="446975" cy="418250"/>
          </a:xfrm>
        </p:grpSpPr>
        <p:sp>
          <p:nvSpPr>
            <p:cNvPr id="1321" name="Google Shape;1321;p50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" name="Google Shape;1328;p50"/>
          <p:cNvSpPr/>
          <p:nvPr/>
        </p:nvSpPr>
        <p:spPr>
          <a:xfrm>
            <a:off x="8540425" y="-111000"/>
            <a:ext cx="769675" cy="4462625"/>
          </a:xfrm>
          <a:custGeom>
            <a:avLst/>
            <a:gdLst/>
            <a:ahLst/>
            <a:cxnLst/>
            <a:rect l="l" t="t" r="r" b="b"/>
            <a:pathLst>
              <a:path w="30787" h="178505" extrusionOk="0">
                <a:moveTo>
                  <a:pt x="30787" y="178505"/>
                </a:moveTo>
                <a:cubicBezTo>
                  <a:pt x="24935" y="170980"/>
                  <a:pt x="18177" y="163941"/>
                  <a:pt x="13914" y="155415"/>
                </a:cubicBezTo>
                <a:cubicBezTo>
                  <a:pt x="8241" y="144068"/>
                  <a:pt x="9657" y="130190"/>
                  <a:pt x="10361" y="117523"/>
                </a:cubicBezTo>
                <a:cubicBezTo>
                  <a:pt x="11282" y="100944"/>
                  <a:pt x="17605" y="85089"/>
                  <a:pt x="20130" y="68678"/>
                </a:cubicBezTo>
                <a:cubicBezTo>
                  <a:pt x="22289" y="54644"/>
                  <a:pt x="19629" y="39898"/>
                  <a:pt x="15394" y="26346"/>
                </a:cubicBezTo>
                <a:cubicBezTo>
                  <a:pt x="12360" y="16638"/>
                  <a:pt x="8463" y="5642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9" name="Google Shape;1329;p50"/>
          <p:cNvSpPr/>
          <p:nvPr/>
        </p:nvSpPr>
        <p:spPr>
          <a:xfrm>
            <a:off x="0" y="3963850"/>
            <a:ext cx="2252873" cy="125584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0" name="Google Shape;1330;p50"/>
          <p:cNvGrpSpPr/>
          <p:nvPr/>
        </p:nvGrpSpPr>
        <p:grpSpPr>
          <a:xfrm>
            <a:off x="1159844" y="4512760"/>
            <a:ext cx="611060" cy="571790"/>
            <a:chOff x="3145550" y="2696550"/>
            <a:chExt cx="446975" cy="418250"/>
          </a:xfrm>
        </p:grpSpPr>
        <p:sp>
          <p:nvSpPr>
            <p:cNvPr id="1331" name="Google Shape;1331;p50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50"/>
          <p:cNvSpPr/>
          <p:nvPr/>
        </p:nvSpPr>
        <p:spPr>
          <a:xfrm>
            <a:off x="-213400" y="4164825"/>
            <a:ext cx="1309800" cy="1052250"/>
          </a:xfrm>
          <a:custGeom>
            <a:avLst/>
            <a:gdLst/>
            <a:ahLst/>
            <a:cxnLst/>
            <a:rect l="l" t="t" r="r" b="b"/>
            <a:pathLst>
              <a:path w="52392" h="42090" extrusionOk="0">
                <a:moveTo>
                  <a:pt x="52392" y="42090"/>
                </a:moveTo>
                <a:cubicBezTo>
                  <a:pt x="52392" y="29445"/>
                  <a:pt x="35446" y="22433"/>
                  <a:pt x="24136" y="16778"/>
                </a:cubicBezTo>
                <a:cubicBezTo>
                  <a:pt x="15372" y="12396"/>
                  <a:pt x="0" y="9798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9" name="Google Shape;1339;p50"/>
          <p:cNvSpPr txBox="1">
            <a:spLocks noGrp="1"/>
          </p:cNvSpPr>
          <p:nvPr>
            <p:ph type="title"/>
          </p:nvPr>
        </p:nvSpPr>
        <p:spPr>
          <a:xfrm>
            <a:off x="713225" y="12309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53"/>
          <p:cNvSpPr/>
          <p:nvPr/>
        </p:nvSpPr>
        <p:spPr>
          <a:xfrm>
            <a:off x="0" y="0"/>
            <a:ext cx="1992700" cy="1486372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7713" y="183693"/>
            <a:ext cx="993077" cy="417935"/>
            <a:chOff x="1958550" y="3085300"/>
            <a:chExt cx="579425" cy="243850"/>
          </a:xfrm>
        </p:grpSpPr>
        <p:sp>
          <p:nvSpPr>
            <p:cNvPr id="1378" name="Google Shape;1378;p5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53"/>
          <p:cNvSpPr/>
          <p:nvPr/>
        </p:nvSpPr>
        <p:spPr>
          <a:xfrm>
            <a:off x="-80950" y="-88300"/>
            <a:ext cx="1221500" cy="131715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5" name="Google Shape;1385;p53"/>
          <p:cNvSpPr/>
          <p:nvPr/>
        </p:nvSpPr>
        <p:spPr>
          <a:xfrm flipH="1">
            <a:off x="6059150" y="3902927"/>
            <a:ext cx="3084838" cy="124056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53"/>
          <p:cNvGrpSpPr/>
          <p:nvPr/>
        </p:nvGrpSpPr>
        <p:grpSpPr>
          <a:xfrm rot="8100000">
            <a:off x="7253839" y="4834233"/>
            <a:ext cx="452278" cy="377126"/>
            <a:chOff x="3153950" y="2696550"/>
            <a:chExt cx="438575" cy="365700"/>
          </a:xfrm>
        </p:grpSpPr>
        <p:sp>
          <p:nvSpPr>
            <p:cNvPr id="1387" name="Google Shape;1387;p5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1" name="Google Shape;1391;p53"/>
          <p:cNvSpPr/>
          <p:nvPr/>
        </p:nvSpPr>
        <p:spPr>
          <a:xfrm>
            <a:off x="6541600" y="4245775"/>
            <a:ext cx="2744650" cy="1081075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2" name="Google Shape;1392;p53"/>
          <p:cNvSpPr/>
          <p:nvPr/>
        </p:nvSpPr>
        <p:spPr>
          <a:xfrm>
            <a:off x="0" y="4103350"/>
            <a:ext cx="2586549" cy="104013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53"/>
          <p:cNvGrpSpPr/>
          <p:nvPr/>
        </p:nvGrpSpPr>
        <p:grpSpPr>
          <a:xfrm rot="-2435481">
            <a:off x="895612" y="4775132"/>
            <a:ext cx="376900" cy="400210"/>
            <a:chOff x="2954500" y="3099175"/>
            <a:chExt cx="287125" cy="304850"/>
          </a:xfrm>
        </p:grpSpPr>
        <p:sp>
          <p:nvSpPr>
            <p:cNvPr id="1394" name="Google Shape;1394;p5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8" name="Google Shape;1398;p53"/>
          <p:cNvSpPr/>
          <p:nvPr/>
        </p:nvSpPr>
        <p:spPr>
          <a:xfrm>
            <a:off x="-88300" y="4613729"/>
            <a:ext cx="2266375" cy="669575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73" r:id="rId5"/>
    <p:sldLayoutId id="2147483686" r:id="rId6"/>
    <p:sldLayoutId id="2147483690" r:id="rId7"/>
    <p:sldLayoutId id="2147483696" r:id="rId8"/>
    <p:sldLayoutId id="2147483699" r:id="rId9"/>
    <p:sldLayoutId id="214748370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60"/>
          <p:cNvSpPr/>
          <p:nvPr/>
        </p:nvSpPr>
        <p:spPr>
          <a:xfrm>
            <a:off x="1762650" y="1150525"/>
            <a:ext cx="5618700" cy="21510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60"/>
          <p:cNvSpPr txBox="1">
            <a:spLocks noGrp="1"/>
          </p:cNvSpPr>
          <p:nvPr>
            <p:ph type="ctrTitle"/>
          </p:nvPr>
        </p:nvSpPr>
        <p:spPr>
          <a:xfrm>
            <a:off x="1762650" y="1287775"/>
            <a:ext cx="5618700" cy="18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3600" dirty="0" smtClean="0"/>
              <a:t>Izrada predmeta pomo</a:t>
            </a:r>
            <a:r>
              <a:rPr lang="sr-Latn-ME" sz="2800" dirty="0" smtClean="0"/>
              <a:t>ĆU</a:t>
            </a:r>
            <a:r>
              <a:rPr lang="sr-Latn-ME" sz="3600" dirty="0" smtClean="0"/>
              <a:t> recikliranog materijala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1443" name="Google Shape;1443;p60"/>
          <p:cNvSpPr txBox="1">
            <a:spLocks noGrp="1"/>
          </p:cNvSpPr>
          <p:nvPr>
            <p:ph type="subTitle" idx="1"/>
          </p:nvPr>
        </p:nvSpPr>
        <p:spPr>
          <a:xfrm>
            <a:off x="1762650" y="3421674"/>
            <a:ext cx="5618700" cy="793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 smtClean="0">
                <a:solidFill>
                  <a:schemeClr val="lt2"/>
                </a:solidFill>
              </a:rPr>
              <a:t>Isidora Damjanović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 smtClean="0">
                <a:solidFill>
                  <a:schemeClr val="lt2"/>
                </a:solidFill>
              </a:rPr>
              <a:t>Osnovna škola “Milorad Musa Burzan”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444" name="Google Shape;1444;p60"/>
          <p:cNvGrpSpPr/>
          <p:nvPr/>
        </p:nvGrpSpPr>
        <p:grpSpPr>
          <a:xfrm>
            <a:off x="-247636" y="1621966"/>
            <a:ext cx="1634913" cy="1777046"/>
            <a:chOff x="-247636" y="1953903"/>
            <a:chExt cx="1634913" cy="1777046"/>
          </a:xfrm>
        </p:grpSpPr>
        <p:sp>
          <p:nvSpPr>
            <p:cNvPr id="1445" name="Google Shape;1445;p60"/>
            <p:cNvSpPr/>
            <p:nvPr/>
          </p:nvSpPr>
          <p:spPr>
            <a:xfrm rot="629535">
              <a:off x="-117768" y="2066135"/>
              <a:ext cx="1375178" cy="155258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0"/>
            <p:cNvSpPr/>
            <p:nvPr/>
          </p:nvSpPr>
          <p:spPr>
            <a:xfrm rot="629535">
              <a:off x="-45056" y="2127735"/>
              <a:ext cx="1250870" cy="1334341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60"/>
            <p:cNvGrpSpPr/>
            <p:nvPr/>
          </p:nvGrpSpPr>
          <p:grpSpPr>
            <a:xfrm rot="629535">
              <a:off x="-49359" y="2133521"/>
              <a:ext cx="1237734" cy="1424726"/>
              <a:chOff x="9134617" y="876490"/>
              <a:chExt cx="2285947" cy="2631299"/>
            </a:xfrm>
          </p:grpSpPr>
          <p:sp>
            <p:nvSpPr>
              <p:cNvPr id="1448" name="Google Shape;1448;p60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0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0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0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0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0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0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0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0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0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0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0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0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0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0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0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0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0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0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7" name="Google Shape;1467;p60"/>
          <p:cNvGrpSpPr/>
          <p:nvPr/>
        </p:nvGrpSpPr>
        <p:grpSpPr>
          <a:xfrm flipH="1">
            <a:off x="8015718" y="2141260"/>
            <a:ext cx="830099" cy="1876365"/>
            <a:chOff x="7912825" y="1180600"/>
            <a:chExt cx="1813632" cy="4099553"/>
          </a:xfrm>
        </p:grpSpPr>
        <p:sp>
          <p:nvSpPr>
            <p:cNvPr id="1468" name="Google Shape;1468;p60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0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0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0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0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0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0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0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0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60"/>
          <p:cNvGrpSpPr/>
          <p:nvPr/>
        </p:nvGrpSpPr>
        <p:grpSpPr>
          <a:xfrm rot="-371937">
            <a:off x="7217789" y="3217886"/>
            <a:ext cx="2125987" cy="2123757"/>
            <a:chOff x="7499850" y="1492575"/>
            <a:chExt cx="2666275" cy="2663478"/>
          </a:xfrm>
        </p:grpSpPr>
        <p:sp>
          <p:nvSpPr>
            <p:cNvPr id="1478" name="Google Shape;1478;p60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0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0" name="Google Shape;1480;p60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1481" name="Google Shape;1481;p60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0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0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5" name="Google Shape;1485;p60"/>
          <p:cNvGrpSpPr/>
          <p:nvPr/>
        </p:nvGrpSpPr>
        <p:grpSpPr>
          <a:xfrm rot="-7493092">
            <a:off x="6216151" y="-256947"/>
            <a:ext cx="1019212" cy="1592892"/>
            <a:chOff x="8477700" y="489350"/>
            <a:chExt cx="2528924" cy="3952371"/>
          </a:xfrm>
        </p:grpSpPr>
        <p:sp>
          <p:nvSpPr>
            <p:cNvPr id="1486" name="Google Shape;1486;p60"/>
            <p:cNvSpPr/>
            <p:nvPr/>
          </p:nvSpPr>
          <p:spPr>
            <a:xfrm>
              <a:off x="8477700" y="489350"/>
              <a:ext cx="2528924" cy="395237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7" name="Google Shape;1487;p60"/>
            <p:cNvGrpSpPr/>
            <p:nvPr/>
          </p:nvGrpSpPr>
          <p:grpSpPr>
            <a:xfrm>
              <a:off x="8612482" y="623927"/>
              <a:ext cx="2250458" cy="3502897"/>
              <a:chOff x="8612482" y="623927"/>
              <a:chExt cx="2250458" cy="3502897"/>
            </a:xfrm>
          </p:grpSpPr>
          <p:sp>
            <p:nvSpPr>
              <p:cNvPr id="1488" name="Google Shape;1488;p60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0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0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0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60"/>
            <p:cNvSpPr/>
            <p:nvPr/>
          </p:nvSpPr>
          <p:spPr>
            <a:xfrm>
              <a:off x="8990936" y="1088756"/>
              <a:ext cx="1881316" cy="3219105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60"/>
          <p:cNvGrpSpPr/>
          <p:nvPr/>
        </p:nvGrpSpPr>
        <p:grpSpPr>
          <a:xfrm rot="4960257" flipH="1">
            <a:off x="-33009" y="2902041"/>
            <a:ext cx="942826" cy="1269855"/>
            <a:chOff x="7659825" y="719561"/>
            <a:chExt cx="3076061" cy="4143027"/>
          </a:xfrm>
        </p:grpSpPr>
        <p:sp>
          <p:nvSpPr>
            <p:cNvPr id="1494" name="Google Shape;1494;p60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5" name="Google Shape;1495;p60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1496" name="Google Shape;1496;p60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0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0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0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0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0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0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0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0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5" name="Google Shape;1505;p60"/>
          <p:cNvGrpSpPr/>
          <p:nvPr/>
        </p:nvGrpSpPr>
        <p:grpSpPr>
          <a:xfrm rot="437489">
            <a:off x="2553877" y="4159929"/>
            <a:ext cx="1252076" cy="1250763"/>
            <a:chOff x="7499850" y="1492575"/>
            <a:chExt cx="2666275" cy="2663478"/>
          </a:xfrm>
        </p:grpSpPr>
        <p:sp>
          <p:nvSpPr>
            <p:cNvPr id="1506" name="Google Shape;1506;p60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8" name="Google Shape;1508;p60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1509" name="Google Shape;1509;p60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0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0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0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68"/>
          <p:cNvSpPr txBox="1">
            <a:spLocks noGrp="1"/>
          </p:cNvSpPr>
          <p:nvPr>
            <p:ph type="subTitle" idx="1"/>
          </p:nvPr>
        </p:nvSpPr>
        <p:spPr>
          <a:xfrm>
            <a:off x="5072066" y="1428742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dirty="0" smtClean="0">
                <a:solidFill>
                  <a:srgbClr val="002060"/>
                </a:solidFill>
              </a:rPr>
              <a:t>Nakon što smo izradjene djelove zalijepili tečnim lijepkom i dodali na šišarku dobili smo gotov proizvod ,a u pitanju je noćna životinja -</a:t>
            </a:r>
            <a:r>
              <a:rPr lang="sr-Latn-ME" sz="1800" dirty="0" smtClean="0">
                <a:solidFill>
                  <a:schemeClr val="accent6">
                    <a:lumMod val="50000"/>
                  </a:schemeClr>
                </a:solidFill>
              </a:rPr>
              <a:t>SOVA</a:t>
            </a:r>
            <a:endParaRPr sz="180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oogle Shape;2362;p68"/>
          <p:cNvGrpSpPr/>
          <p:nvPr/>
        </p:nvGrpSpPr>
        <p:grpSpPr>
          <a:xfrm>
            <a:off x="8247782" y="3607993"/>
            <a:ext cx="1161205" cy="1375964"/>
            <a:chOff x="8247782" y="3607993"/>
            <a:chExt cx="1161205" cy="1375964"/>
          </a:xfrm>
        </p:grpSpPr>
        <p:sp>
          <p:nvSpPr>
            <p:cNvPr id="2363" name="Google Shape;2363;p68"/>
            <p:cNvSpPr/>
            <p:nvPr/>
          </p:nvSpPr>
          <p:spPr>
            <a:xfrm rot="294150">
              <a:off x="8300998" y="3650703"/>
              <a:ext cx="1054774" cy="1290544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8"/>
            <p:cNvSpPr/>
            <p:nvPr/>
          </p:nvSpPr>
          <p:spPr>
            <a:xfrm rot="294150">
              <a:off x="8340934" y="3684106"/>
              <a:ext cx="900408" cy="102043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8"/>
            <p:cNvSpPr/>
            <p:nvPr/>
          </p:nvSpPr>
          <p:spPr>
            <a:xfrm rot="294150">
              <a:off x="8412577" y="3761181"/>
              <a:ext cx="902041" cy="1146368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366;p68"/>
          <p:cNvGrpSpPr/>
          <p:nvPr/>
        </p:nvGrpSpPr>
        <p:grpSpPr>
          <a:xfrm>
            <a:off x="7770608" y="4199140"/>
            <a:ext cx="1468334" cy="1361125"/>
            <a:chOff x="7770608" y="4199140"/>
            <a:chExt cx="1468334" cy="1361125"/>
          </a:xfrm>
        </p:grpSpPr>
        <p:sp>
          <p:nvSpPr>
            <p:cNvPr id="2367" name="Google Shape;2367;p68"/>
            <p:cNvSpPr/>
            <p:nvPr/>
          </p:nvSpPr>
          <p:spPr>
            <a:xfrm rot="-3035877">
              <a:off x="8196483" y="4182836"/>
              <a:ext cx="616584" cy="139373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8"/>
            <p:cNvSpPr/>
            <p:nvPr/>
          </p:nvSpPr>
          <p:spPr>
            <a:xfrm rot="-3035877">
              <a:off x="8036583" y="4399413"/>
              <a:ext cx="155465" cy="31490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8"/>
            <p:cNvSpPr/>
            <p:nvPr/>
          </p:nvSpPr>
          <p:spPr>
            <a:xfrm rot="-3035877">
              <a:off x="8253245" y="4518085"/>
              <a:ext cx="236773" cy="24799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8"/>
            <p:cNvSpPr/>
            <p:nvPr/>
          </p:nvSpPr>
          <p:spPr>
            <a:xfrm rot="-3035877">
              <a:off x="8046346" y="4700295"/>
              <a:ext cx="205145" cy="23634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8"/>
            <p:cNvSpPr/>
            <p:nvPr/>
          </p:nvSpPr>
          <p:spPr>
            <a:xfrm rot="-3035877">
              <a:off x="8239760" y="4798193"/>
              <a:ext cx="227997" cy="25374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8"/>
            <p:cNvSpPr/>
            <p:nvPr/>
          </p:nvSpPr>
          <p:spPr>
            <a:xfrm rot="-3035877">
              <a:off x="8468763" y="4629293"/>
              <a:ext cx="192343" cy="26942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8"/>
            <p:cNvSpPr/>
            <p:nvPr/>
          </p:nvSpPr>
          <p:spPr>
            <a:xfrm rot="-3035877">
              <a:off x="8514320" y="4926043"/>
              <a:ext cx="223446" cy="23197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8"/>
            <p:cNvSpPr/>
            <p:nvPr/>
          </p:nvSpPr>
          <p:spPr>
            <a:xfrm rot="-3035877">
              <a:off x="8712094" y="4710940"/>
              <a:ext cx="146239" cy="27512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8"/>
            <p:cNvSpPr/>
            <p:nvPr/>
          </p:nvSpPr>
          <p:spPr>
            <a:xfrm rot="-3035877">
              <a:off x="8310744" y="4279827"/>
              <a:ext cx="494597" cy="122789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376;p68"/>
          <p:cNvGrpSpPr/>
          <p:nvPr/>
        </p:nvGrpSpPr>
        <p:grpSpPr>
          <a:xfrm>
            <a:off x="7880909" y="-102792"/>
            <a:ext cx="1099732" cy="1077324"/>
            <a:chOff x="7880909" y="-102792"/>
            <a:chExt cx="1099732" cy="1077324"/>
          </a:xfrm>
        </p:grpSpPr>
        <p:sp>
          <p:nvSpPr>
            <p:cNvPr id="2377" name="Google Shape;2377;p68"/>
            <p:cNvSpPr/>
            <p:nvPr/>
          </p:nvSpPr>
          <p:spPr>
            <a:xfrm rot="-332996">
              <a:off x="7926142" y="-56295"/>
              <a:ext cx="1009265" cy="984329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8"/>
            <p:cNvSpPr/>
            <p:nvPr/>
          </p:nvSpPr>
          <p:spPr>
            <a:xfrm rot="-332996">
              <a:off x="7983856" y="67863"/>
              <a:ext cx="842732" cy="81029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379;p68"/>
            <p:cNvGrpSpPr/>
            <p:nvPr/>
          </p:nvGrpSpPr>
          <p:grpSpPr>
            <a:xfrm rot="-332996">
              <a:off x="8141933" y="-11422"/>
              <a:ext cx="731883" cy="728515"/>
              <a:chOff x="8178965" y="1620576"/>
              <a:chExt cx="2343797" cy="2333012"/>
            </a:xfrm>
          </p:grpSpPr>
          <p:sp>
            <p:nvSpPr>
              <p:cNvPr id="2380" name="Google Shape;2380;p68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68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68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68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68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68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68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68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68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68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68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68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68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2393;p68"/>
          <p:cNvGrpSpPr/>
          <p:nvPr/>
        </p:nvGrpSpPr>
        <p:grpSpPr>
          <a:xfrm>
            <a:off x="-487570" y="2468196"/>
            <a:ext cx="1481078" cy="1373744"/>
            <a:chOff x="-605970" y="2556996"/>
            <a:chExt cx="1481078" cy="1373744"/>
          </a:xfrm>
        </p:grpSpPr>
        <p:sp>
          <p:nvSpPr>
            <p:cNvPr id="2394" name="Google Shape;2394;p68"/>
            <p:cNvSpPr/>
            <p:nvPr/>
          </p:nvSpPr>
          <p:spPr>
            <a:xfrm rot="3297440">
              <a:off x="-268297" y="2621954"/>
              <a:ext cx="805733" cy="12438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 rot="3297440">
              <a:off x="-161242" y="2708685"/>
              <a:ext cx="730134" cy="992776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396;p68"/>
            <p:cNvGrpSpPr/>
            <p:nvPr/>
          </p:nvGrpSpPr>
          <p:grpSpPr>
            <a:xfrm rot="3297440">
              <a:off x="-206656" y="2691996"/>
              <a:ext cx="636945" cy="1109381"/>
              <a:chOff x="7600153" y="2327795"/>
              <a:chExt cx="1296897" cy="2258458"/>
            </a:xfrm>
          </p:grpSpPr>
          <p:sp>
            <p:nvSpPr>
              <p:cNvPr id="2397" name="Google Shape;2397;p68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68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68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68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8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68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68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68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68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68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68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2408;p68"/>
          <p:cNvGrpSpPr/>
          <p:nvPr/>
        </p:nvGrpSpPr>
        <p:grpSpPr>
          <a:xfrm>
            <a:off x="-714412" y="3504383"/>
            <a:ext cx="1850590" cy="1639117"/>
            <a:chOff x="-605984" y="3504394"/>
            <a:chExt cx="1850590" cy="1639117"/>
          </a:xfrm>
        </p:grpSpPr>
        <p:sp>
          <p:nvSpPr>
            <p:cNvPr id="2409" name="Google Shape;2409;p68"/>
            <p:cNvSpPr/>
            <p:nvPr/>
          </p:nvSpPr>
          <p:spPr>
            <a:xfrm rot="4037654">
              <a:off x="-248885" y="3558671"/>
              <a:ext cx="1136393" cy="1530563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410;p68"/>
            <p:cNvGrpSpPr/>
            <p:nvPr/>
          </p:nvGrpSpPr>
          <p:grpSpPr>
            <a:xfrm rot="4037654">
              <a:off x="-199937" y="3602866"/>
              <a:ext cx="1036234" cy="1437226"/>
              <a:chOff x="7788026" y="846127"/>
              <a:chExt cx="2804944" cy="3890375"/>
            </a:xfrm>
          </p:grpSpPr>
          <p:sp>
            <p:nvSpPr>
              <p:cNvPr id="2411" name="Google Shape;2411;p6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2420;p68"/>
          <p:cNvGrpSpPr/>
          <p:nvPr/>
        </p:nvGrpSpPr>
        <p:grpSpPr>
          <a:xfrm>
            <a:off x="8161221" y="658238"/>
            <a:ext cx="1247751" cy="1012594"/>
            <a:chOff x="8161221" y="658238"/>
            <a:chExt cx="1247751" cy="1012594"/>
          </a:xfrm>
        </p:grpSpPr>
        <p:sp>
          <p:nvSpPr>
            <p:cNvPr id="2421" name="Google Shape;2421;p68"/>
            <p:cNvSpPr/>
            <p:nvPr/>
          </p:nvSpPr>
          <p:spPr>
            <a:xfrm rot="-5895972">
              <a:off x="8356017" y="596448"/>
              <a:ext cx="858159" cy="1136176"/>
            </a:xfrm>
            <a:custGeom>
              <a:avLst/>
              <a:gdLst/>
              <a:ahLst/>
              <a:cxnLst/>
              <a:rect l="l" t="t" r="r" b="b"/>
              <a:pathLst>
                <a:path w="27123" h="35910" extrusionOk="0">
                  <a:moveTo>
                    <a:pt x="7155" y="0"/>
                  </a:moveTo>
                  <a:cubicBezTo>
                    <a:pt x="6740" y="0"/>
                    <a:pt x="6350" y="85"/>
                    <a:pt x="5998" y="255"/>
                  </a:cubicBezTo>
                  <a:cubicBezTo>
                    <a:pt x="5644" y="424"/>
                    <a:pt x="5335" y="673"/>
                    <a:pt x="5081" y="997"/>
                  </a:cubicBezTo>
                  <a:cubicBezTo>
                    <a:pt x="4690" y="1492"/>
                    <a:pt x="4440" y="2160"/>
                    <a:pt x="4358" y="2926"/>
                  </a:cubicBezTo>
                  <a:cubicBezTo>
                    <a:pt x="4295" y="3520"/>
                    <a:pt x="4333" y="4152"/>
                    <a:pt x="4466" y="4705"/>
                  </a:cubicBezTo>
                  <a:cubicBezTo>
                    <a:pt x="4657" y="5502"/>
                    <a:pt x="5008" y="6295"/>
                    <a:pt x="5569" y="7199"/>
                  </a:cubicBezTo>
                  <a:cubicBezTo>
                    <a:pt x="5884" y="7707"/>
                    <a:pt x="6289" y="8285"/>
                    <a:pt x="6896" y="8716"/>
                  </a:cubicBezTo>
                  <a:cubicBezTo>
                    <a:pt x="7360" y="9043"/>
                    <a:pt x="7899" y="9242"/>
                    <a:pt x="8434" y="9283"/>
                  </a:cubicBezTo>
                  <a:cubicBezTo>
                    <a:pt x="8899" y="10828"/>
                    <a:pt x="9427" y="12364"/>
                    <a:pt x="10010" y="13854"/>
                  </a:cubicBezTo>
                  <a:cubicBezTo>
                    <a:pt x="10165" y="14253"/>
                    <a:pt x="10327" y="14655"/>
                    <a:pt x="10495" y="15058"/>
                  </a:cubicBezTo>
                  <a:cubicBezTo>
                    <a:pt x="10039" y="14818"/>
                    <a:pt x="9623" y="14536"/>
                    <a:pt x="9253" y="14217"/>
                  </a:cubicBezTo>
                  <a:cubicBezTo>
                    <a:pt x="9243" y="14210"/>
                    <a:pt x="9233" y="14201"/>
                    <a:pt x="9222" y="14193"/>
                  </a:cubicBezTo>
                  <a:cubicBezTo>
                    <a:pt x="8876" y="13912"/>
                    <a:pt x="8529" y="13584"/>
                    <a:pt x="8148" y="13176"/>
                  </a:cubicBezTo>
                  <a:cubicBezTo>
                    <a:pt x="8205" y="12594"/>
                    <a:pt x="8091" y="11959"/>
                    <a:pt x="7801" y="11249"/>
                  </a:cubicBezTo>
                  <a:cubicBezTo>
                    <a:pt x="7341" y="10123"/>
                    <a:pt x="6615" y="9085"/>
                    <a:pt x="5703" y="8250"/>
                  </a:cubicBezTo>
                  <a:cubicBezTo>
                    <a:pt x="4895" y="7513"/>
                    <a:pt x="4097" y="7103"/>
                    <a:pt x="3259" y="7000"/>
                  </a:cubicBezTo>
                  <a:cubicBezTo>
                    <a:pt x="3127" y="6983"/>
                    <a:pt x="2993" y="6974"/>
                    <a:pt x="2862" y="6974"/>
                  </a:cubicBezTo>
                  <a:cubicBezTo>
                    <a:pt x="2410" y="6974"/>
                    <a:pt x="1982" y="7072"/>
                    <a:pt x="1592" y="7263"/>
                  </a:cubicBezTo>
                  <a:cubicBezTo>
                    <a:pt x="1210" y="7450"/>
                    <a:pt x="886" y="7716"/>
                    <a:pt x="625" y="8055"/>
                  </a:cubicBezTo>
                  <a:cubicBezTo>
                    <a:pt x="352" y="8412"/>
                    <a:pt x="165" y="8840"/>
                    <a:pt x="82" y="9293"/>
                  </a:cubicBezTo>
                  <a:cubicBezTo>
                    <a:pt x="0" y="9743"/>
                    <a:pt x="21" y="10203"/>
                    <a:pt x="144" y="10660"/>
                  </a:cubicBezTo>
                  <a:cubicBezTo>
                    <a:pt x="420" y="11689"/>
                    <a:pt x="885" y="12654"/>
                    <a:pt x="1522" y="13528"/>
                  </a:cubicBezTo>
                  <a:cubicBezTo>
                    <a:pt x="2308" y="14605"/>
                    <a:pt x="3218" y="15292"/>
                    <a:pt x="4231" y="15569"/>
                  </a:cubicBezTo>
                  <a:cubicBezTo>
                    <a:pt x="4524" y="15649"/>
                    <a:pt x="4830" y="15690"/>
                    <a:pt x="5138" y="15690"/>
                  </a:cubicBezTo>
                  <a:cubicBezTo>
                    <a:pt x="5396" y="15690"/>
                    <a:pt x="5648" y="15662"/>
                    <a:pt x="5893" y="15607"/>
                  </a:cubicBezTo>
                  <a:cubicBezTo>
                    <a:pt x="6285" y="16028"/>
                    <a:pt x="6685" y="16409"/>
                    <a:pt x="7109" y="16762"/>
                  </a:cubicBezTo>
                  <a:cubicBezTo>
                    <a:pt x="7114" y="16767"/>
                    <a:pt x="7119" y="16770"/>
                    <a:pt x="7124" y="16774"/>
                  </a:cubicBezTo>
                  <a:cubicBezTo>
                    <a:pt x="7491" y="17071"/>
                    <a:pt x="7865" y="17335"/>
                    <a:pt x="8244" y="17567"/>
                  </a:cubicBezTo>
                  <a:cubicBezTo>
                    <a:pt x="7785" y="17765"/>
                    <a:pt x="7394" y="18071"/>
                    <a:pt x="7109" y="18453"/>
                  </a:cubicBezTo>
                  <a:cubicBezTo>
                    <a:pt x="6699" y="19005"/>
                    <a:pt x="6511" y="19695"/>
                    <a:pt x="6567" y="20453"/>
                  </a:cubicBezTo>
                  <a:cubicBezTo>
                    <a:pt x="6606" y="20995"/>
                    <a:pt x="6772" y="21577"/>
                    <a:pt x="7046" y="22135"/>
                  </a:cubicBezTo>
                  <a:cubicBezTo>
                    <a:pt x="7423" y="22901"/>
                    <a:pt x="7986" y="23613"/>
                    <a:pt x="8632" y="24140"/>
                  </a:cubicBezTo>
                  <a:cubicBezTo>
                    <a:pt x="9452" y="24807"/>
                    <a:pt x="10376" y="25160"/>
                    <a:pt x="11307" y="25160"/>
                  </a:cubicBezTo>
                  <a:cubicBezTo>
                    <a:pt x="11389" y="25160"/>
                    <a:pt x="11470" y="25157"/>
                    <a:pt x="11552" y="25151"/>
                  </a:cubicBezTo>
                  <a:cubicBezTo>
                    <a:pt x="11709" y="25141"/>
                    <a:pt x="11864" y="25118"/>
                    <a:pt x="12015" y="25081"/>
                  </a:cubicBezTo>
                  <a:cubicBezTo>
                    <a:pt x="12328" y="25265"/>
                    <a:pt x="12657" y="25428"/>
                    <a:pt x="12998" y="25565"/>
                  </a:cubicBezTo>
                  <a:lnTo>
                    <a:pt x="13006" y="25568"/>
                  </a:lnTo>
                  <a:cubicBezTo>
                    <a:pt x="13784" y="25876"/>
                    <a:pt x="14535" y="26043"/>
                    <a:pt x="15301" y="26076"/>
                  </a:cubicBezTo>
                  <a:lnTo>
                    <a:pt x="15319" y="26076"/>
                  </a:lnTo>
                  <a:cubicBezTo>
                    <a:pt x="15371" y="26078"/>
                    <a:pt x="15422" y="26079"/>
                    <a:pt x="15473" y="26079"/>
                  </a:cubicBezTo>
                  <a:cubicBezTo>
                    <a:pt x="15798" y="26079"/>
                    <a:pt x="16103" y="26048"/>
                    <a:pt x="16394" y="25987"/>
                  </a:cubicBezTo>
                  <a:cubicBezTo>
                    <a:pt x="17092" y="27019"/>
                    <a:pt x="17820" y="28025"/>
                    <a:pt x="18563" y="28990"/>
                  </a:cubicBezTo>
                  <a:cubicBezTo>
                    <a:pt x="20339" y="31297"/>
                    <a:pt x="22297" y="33481"/>
                    <a:pt x="24380" y="35481"/>
                  </a:cubicBezTo>
                  <a:cubicBezTo>
                    <a:pt x="24666" y="35758"/>
                    <a:pt x="25043" y="35910"/>
                    <a:pt x="25441" y="35910"/>
                  </a:cubicBezTo>
                  <a:cubicBezTo>
                    <a:pt x="25856" y="35910"/>
                    <a:pt x="26260" y="35738"/>
                    <a:pt x="26545" y="35438"/>
                  </a:cubicBezTo>
                  <a:cubicBezTo>
                    <a:pt x="27123" y="34845"/>
                    <a:pt x="27122" y="33911"/>
                    <a:pt x="26549" y="33317"/>
                  </a:cubicBezTo>
                  <a:lnTo>
                    <a:pt x="26546" y="33314"/>
                  </a:lnTo>
                  <a:cubicBezTo>
                    <a:pt x="24642" y="31345"/>
                    <a:pt x="22833" y="29223"/>
                    <a:pt x="21173" y="27009"/>
                  </a:cubicBezTo>
                  <a:cubicBezTo>
                    <a:pt x="20882" y="26621"/>
                    <a:pt x="20590" y="26223"/>
                    <a:pt x="20305" y="25826"/>
                  </a:cubicBezTo>
                  <a:cubicBezTo>
                    <a:pt x="20736" y="25387"/>
                    <a:pt x="21098" y="24866"/>
                    <a:pt x="21370" y="24292"/>
                  </a:cubicBezTo>
                  <a:cubicBezTo>
                    <a:pt x="22018" y="24067"/>
                    <a:pt x="22573" y="23678"/>
                    <a:pt x="23019" y="23132"/>
                  </a:cubicBezTo>
                  <a:cubicBezTo>
                    <a:pt x="23518" y="22522"/>
                    <a:pt x="23862" y="21742"/>
                    <a:pt x="24041" y="20810"/>
                  </a:cubicBezTo>
                  <a:cubicBezTo>
                    <a:pt x="24161" y="20192"/>
                    <a:pt x="24270" y="19372"/>
                    <a:pt x="24052" y="18505"/>
                  </a:cubicBezTo>
                  <a:cubicBezTo>
                    <a:pt x="23792" y="17471"/>
                    <a:pt x="23099" y="16644"/>
                    <a:pt x="22200" y="16292"/>
                  </a:cubicBezTo>
                  <a:cubicBezTo>
                    <a:pt x="21882" y="16169"/>
                    <a:pt x="21546" y="16106"/>
                    <a:pt x="21200" y="16106"/>
                  </a:cubicBezTo>
                  <a:cubicBezTo>
                    <a:pt x="20806" y="16106"/>
                    <a:pt x="20409" y="16187"/>
                    <a:pt x="20029" y="16346"/>
                  </a:cubicBezTo>
                  <a:cubicBezTo>
                    <a:pt x="20276" y="15853"/>
                    <a:pt x="20405" y="15262"/>
                    <a:pt x="20399" y="14620"/>
                  </a:cubicBezTo>
                  <a:cubicBezTo>
                    <a:pt x="20391" y="14007"/>
                    <a:pt x="20279" y="13401"/>
                    <a:pt x="20063" y="12818"/>
                  </a:cubicBezTo>
                  <a:cubicBezTo>
                    <a:pt x="19845" y="12235"/>
                    <a:pt x="19534" y="11704"/>
                    <a:pt x="19139" y="11237"/>
                  </a:cubicBezTo>
                  <a:cubicBezTo>
                    <a:pt x="18421" y="10388"/>
                    <a:pt x="17412" y="9883"/>
                    <a:pt x="16437" y="9883"/>
                  </a:cubicBezTo>
                  <a:cubicBezTo>
                    <a:pt x="15958" y="9883"/>
                    <a:pt x="15502" y="9999"/>
                    <a:pt x="15089" y="10223"/>
                  </a:cubicBezTo>
                  <a:cubicBezTo>
                    <a:pt x="15098" y="9961"/>
                    <a:pt x="15096" y="9696"/>
                    <a:pt x="15082" y="9430"/>
                  </a:cubicBezTo>
                  <a:cubicBezTo>
                    <a:pt x="15399" y="9189"/>
                    <a:pt x="15680" y="8894"/>
                    <a:pt x="15921" y="8550"/>
                  </a:cubicBezTo>
                  <a:cubicBezTo>
                    <a:pt x="16241" y="8093"/>
                    <a:pt x="16484" y="7552"/>
                    <a:pt x="16624" y="6988"/>
                  </a:cubicBezTo>
                  <a:cubicBezTo>
                    <a:pt x="16898" y="5870"/>
                    <a:pt x="16770" y="4759"/>
                    <a:pt x="16648" y="4021"/>
                  </a:cubicBezTo>
                  <a:cubicBezTo>
                    <a:pt x="16537" y="3338"/>
                    <a:pt x="16343" y="2454"/>
                    <a:pt x="15839" y="1665"/>
                  </a:cubicBezTo>
                  <a:cubicBezTo>
                    <a:pt x="15225" y="704"/>
                    <a:pt x="14250" y="89"/>
                    <a:pt x="13229" y="20"/>
                  </a:cubicBezTo>
                  <a:cubicBezTo>
                    <a:pt x="13140" y="14"/>
                    <a:pt x="13053" y="11"/>
                    <a:pt x="12966" y="11"/>
                  </a:cubicBezTo>
                  <a:cubicBezTo>
                    <a:pt x="11862" y="11"/>
                    <a:pt x="10957" y="511"/>
                    <a:pt x="10417" y="1418"/>
                  </a:cubicBezTo>
                  <a:cubicBezTo>
                    <a:pt x="10288" y="1633"/>
                    <a:pt x="10182" y="1871"/>
                    <a:pt x="10097" y="2130"/>
                  </a:cubicBezTo>
                  <a:cubicBezTo>
                    <a:pt x="9966" y="1933"/>
                    <a:pt x="9830" y="1737"/>
                    <a:pt x="9694" y="1542"/>
                  </a:cubicBezTo>
                  <a:cubicBezTo>
                    <a:pt x="9395" y="1115"/>
                    <a:pt x="8776" y="229"/>
                    <a:pt x="7692" y="46"/>
                  </a:cubicBezTo>
                  <a:cubicBezTo>
                    <a:pt x="7509" y="16"/>
                    <a:pt x="7329" y="0"/>
                    <a:pt x="7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2422;p68"/>
            <p:cNvGrpSpPr/>
            <p:nvPr/>
          </p:nvGrpSpPr>
          <p:grpSpPr>
            <a:xfrm rot="-5895972">
              <a:off x="8502156" y="638082"/>
              <a:ext cx="666677" cy="936847"/>
              <a:chOff x="8528053" y="1454228"/>
              <a:chExt cx="2239481" cy="3147025"/>
            </a:xfrm>
          </p:grpSpPr>
          <p:sp>
            <p:nvSpPr>
              <p:cNvPr id="2423" name="Google Shape;2423;p68"/>
              <p:cNvSpPr/>
              <p:nvPr/>
            </p:nvSpPr>
            <p:spPr>
              <a:xfrm>
                <a:off x="8962538" y="1454228"/>
                <a:ext cx="1804996" cy="3147025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9610" extrusionOk="0">
                    <a:moveTo>
                      <a:pt x="219" y="0"/>
                    </a:moveTo>
                    <a:cubicBezTo>
                      <a:pt x="201" y="0"/>
                      <a:pt x="184" y="3"/>
                      <a:pt x="166" y="8"/>
                    </a:cubicBezTo>
                    <a:cubicBezTo>
                      <a:pt x="63" y="35"/>
                      <a:pt x="0" y="140"/>
                      <a:pt x="24" y="245"/>
                    </a:cubicBezTo>
                    <a:cubicBezTo>
                      <a:pt x="657" y="3014"/>
                      <a:pt x="1496" y="5738"/>
                      <a:pt x="2532" y="8387"/>
                    </a:cubicBezTo>
                    <a:cubicBezTo>
                      <a:pt x="3565" y="11039"/>
                      <a:pt x="4803" y="13609"/>
                      <a:pt x="6192" y="16091"/>
                    </a:cubicBezTo>
                    <a:cubicBezTo>
                      <a:pt x="7598" y="18565"/>
                      <a:pt x="9170" y="20947"/>
                      <a:pt x="10906" y="23201"/>
                    </a:cubicBezTo>
                    <a:cubicBezTo>
                      <a:pt x="12641" y="25455"/>
                      <a:pt x="14543" y="27580"/>
                      <a:pt x="16593" y="29548"/>
                    </a:cubicBezTo>
                    <a:cubicBezTo>
                      <a:pt x="16635" y="29589"/>
                      <a:pt x="16689" y="29609"/>
                      <a:pt x="16744" y="29609"/>
                    </a:cubicBezTo>
                    <a:cubicBezTo>
                      <a:pt x="16801" y="29609"/>
                      <a:pt x="16859" y="29586"/>
                      <a:pt x="16901" y="29541"/>
                    </a:cubicBezTo>
                    <a:cubicBezTo>
                      <a:pt x="16983" y="29456"/>
                      <a:pt x="16983" y="29322"/>
                      <a:pt x="16901" y="29238"/>
                    </a:cubicBezTo>
                    <a:cubicBezTo>
                      <a:pt x="14940" y="27211"/>
                      <a:pt x="13111" y="25060"/>
                      <a:pt x="11421" y="22808"/>
                    </a:cubicBezTo>
                    <a:cubicBezTo>
                      <a:pt x="9731" y="20555"/>
                      <a:pt x="8182" y="18199"/>
                      <a:pt x="6800" y="15748"/>
                    </a:cubicBezTo>
                    <a:cubicBezTo>
                      <a:pt x="5402" y="13305"/>
                      <a:pt x="4180" y="10761"/>
                      <a:pt x="3110" y="8156"/>
                    </a:cubicBezTo>
                    <a:cubicBezTo>
                      <a:pt x="2047" y="5549"/>
                      <a:pt x="1140" y="2875"/>
                      <a:pt x="411" y="149"/>
                    </a:cubicBezTo>
                    <a:cubicBezTo>
                      <a:pt x="387" y="60"/>
                      <a:pt x="307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8"/>
              <p:cNvSpPr/>
              <p:nvPr/>
            </p:nvSpPr>
            <p:spPr>
              <a:xfrm>
                <a:off x="9296054" y="1592396"/>
                <a:ext cx="208951" cy="827728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7788" extrusionOk="0">
                    <a:moveTo>
                      <a:pt x="302" y="7729"/>
                    </a:moveTo>
                    <a:cubicBezTo>
                      <a:pt x="295" y="7732"/>
                      <a:pt x="291" y="7733"/>
                      <a:pt x="288" y="7734"/>
                    </a:cubicBezTo>
                    <a:lnTo>
                      <a:pt x="288" y="7734"/>
                    </a:lnTo>
                    <a:cubicBezTo>
                      <a:pt x="293" y="7732"/>
                      <a:pt x="297" y="7731"/>
                      <a:pt x="302" y="7729"/>
                    </a:cubicBezTo>
                    <a:close/>
                    <a:moveTo>
                      <a:pt x="1084" y="1"/>
                    </a:moveTo>
                    <a:cubicBezTo>
                      <a:pt x="1060" y="1"/>
                      <a:pt x="1035" y="5"/>
                      <a:pt x="1011" y="13"/>
                    </a:cubicBezTo>
                    <a:cubicBezTo>
                      <a:pt x="910" y="50"/>
                      <a:pt x="851" y="154"/>
                      <a:pt x="868" y="257"/>
                    </a:cubicBezTo>
                    <a:cubicBezTo>
                      <a:pt x="974" y="898"/>
                      <a:pt x="1089" y="1530"/>
                      <a:pt x="1157" y="2164"/>
                    </a:cubicBezTo>
                    <a:cubicBezTo>
                      <a:pt x="1224" y="2797"/>
                      <a:pt x="1261" y="3427"/>
                      <a:pt x="1225" y="4051"/>
                    </a:cubicBezTo>
                    <a:cubicBezTo>
                      <a:pt x="1194" y="4673"/>
                      <a:pt x="1086" y="5289"/>
                      <a:pt x="905" y="5882"/>
                    </a:cubicBezTo>
                    <a:cubicBezTo>
                      <a:pt x="815" y="6179"/>
                      <a:pt x="697" y="6466"/>
                      <a:pt x="559" y="6744"/>
                    </a:cubicBezTo>
                    <a:cubicBezTo>
                      <a:pt x="494" y="6884"/>
                      <a:pt x="419" y="7021"/>
                      <a:pt x="339" y="7154"/>
                    </a:cubicBezTo>
                    <a:cubicBezTo>
                      <a:pt x="303" y="7218"/>
                      <a:pt x="261" y="7278"/>
                      <a:pt x="222" y="7339"/>
                    </a:cubicBezTo>
                    <a:lnTo>
                      <a:pt x="222" y="7339"/>
                    </a:lnTo>
                    <a:cubicBezTo>
                      <a:pt x="215" y="7340"/>
                      <a:pt x="207" y="7341"/>
                      <a:pt x="200" y="7342"/>
                    </a:cubicBezTo>
                    <a:cubicBezTo>
                      <a:pt x="171" y="7352"/>
                      <a:pt x="171" y="7342"/>
                      <a:pt x="111" y="7378"/>
                    </a:cubicBezTo>
                    <a:cubicBezTo>
                      <a:pt x="100" y="7380"/>
                      <a:pt x="39" y="7431"/>
                      <a:pt x="23" y="7500"/>
                    </a:cubicBezTo>
                    <a:cubicBezTo>
                      <a:pt x="1" y="7564"/>
                      <a:pt x="38" y="7660"/>
                      <a:pt x="51" y="7670"/>
                    </a:cubicBezTo>
                    <a:cubicBezTo>
                      <a:pt x="133" y="7767"/>
                      <a:pt x="151" y="7749"/>
                      <a:pt x="182" y="7769"/>
                    </a:cubicBezTo>
                    <a:cubicBezTo>
                      <a:pt x="217" y="7781"/>
                      <a:pt x="249" y="7788"/>
                      <a:pt x="286" y="7788"/>
                    </a:cubicBezTo>
                    <a:cubicBezTo>
                      <a:pt x="309" y="7788"/>
                      <a:pt x="333" y="7785"/>
                      <a:pt x="361" y="7779"/>
                    </a:cubicBezTo>
                    <a:cubicBezTo>
                      <a:pt x="400" y="7770"/>
                      <a:pt x="442" y="7752"/>
                      <a:pt x="479" y="7716"/>
                    </a:cubicBezTo>
                    <a:lnTo>
                      <a:pt x="521" y="7672"/>
                    </a:lnTo>
                    <a:lnTo>
                      <a:pt x="565" y="7625"/>
                    </a:lnTo>
                    <a:cubicBezTo>
                      <a:pt x="621" y="7560"/>
                      <a:pt x="678" y="7496"/>
                      <a:pt x="730" y="7427"/>
                    </a:cubicBezTo>
                    <a:cubicBezTo>
                      <a:pt x="838" y="7294"/>
                      <a:pt x="937" y="7154"/>
                      <a:pt x="1031" y="7010"/>
                    </a:cubicBezTo>
                    <a:cubicBezTo>
                      <a:pt x="1214" y="6718"/>
                      <a:pt x="1366" y="6410"/>
                      <a:pt x="1493" y="6091"/>
                    </a:cubicBezTo>
                    <a:cubicBezTo>
                      <a:pt x="1749" y="5453"/>
                      <a:pt x="1881" y="4771"/>
                      <a:pt x="1925" y="4092"/>
                    </a:cubicBezTo>
                    <a:cubicBezTo>
                      <a:pt x="1966" y="3411"/>
                      <a:pt x="1916" y="2732"/>
                      <a:pt x="1800" y="2072"/>
                    </a:cubicBezTo>
                    <a:cubicBezTo>
                      <a:pt x="1684" y="1412"/>
                      <a:pt x="1514" y="768"/>
                      <a:pt x="1292" y="147"/>
                    </a:cubicBezTo>
                    <a:cubicBezTo>
                      <a:pt x="1260" y="56"/>
                      <a:pt x="1175" y="1"/>
                      <a:pt x="1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8"/>
              <p:cNvSpPr/>
              <p:nvPr/>
            </p:nvSpPr>
            <p:spPr>
              <a:xfrm>
                <a:off x="8528053" y="2137628"/>
                <a:ext cx="896812" cy="630574"/>
              </a:xfrm>
              <a:custGeom>
                <a:avLst/>
                <a:gdLst/>
                <a:ahLst/>
                <a:cxnLst/>
                <a:rect l="l" t="t" r="r" b="b"/>
                <a:pathLst>
                  <a:path w="8438" h="5933" extrusionOk="0">
                    <a:moveTo>
                      <a:pt x="244" y="1"/>
                    </a:moveTo>
                    <a:cubicBezTo>
                      <a:pt x="195" y="1"/>
                      <a:pt x="146" y="17"/>
                      <a:pt x="105" y="50"/>
                    </a:cubicBezTo>
                    <a:cubicBezTo>
                      <a:pt x="19" y="119"/>
                      <a:pt x="0" y="243"/>
                      <a:pt x="56" y="334"/>
                    </a:cubicBezTo>
                    <a:cubicBezTo>
                      <a:pt x="951" y="1786"/>
                      <a:pt x="1981" y="3201"/>
                      <a:pt x="3338" y="4333"/>
                    </a:cubicBezTo>
                    <a:cubicBezTo>
                      <a:pt x="4023" y="4885"/>
                      <a:pt x="4791" y="5358"/>
                      <a:pt x="5630" y="5662"/>
                    </a:cubicBezTo>
                    <a:cubicBezTo>
                      <a:pt x="6053" y="5810"/>
                      <a:pt x="6500" y="5916"/>
                      <a:pt x="6962" y="5932"/>
                    </a:cubicBezTo>
                    <a:cubicBezTo>
                      <a:pt x="6985" y="5932"/>
                      <a:pt x="7008" y="5932"/>
                      <a:pt x="7031" y="5932"/>
                    </a:cubicBezTo>
                    <a:cubicBezTo>
                      <a:pt x="7470" y="5932"/>
                      <a:pt x="7925" y="5846"/>
                      <a:pt x="8312" y="5615"/>
                    </a:cubicBezTo>
                    <a:cubicBezTo>
                      <a:pt x="8408" y="5559"/>
                      <a:pt x="8438" y="5436"/>
                      <a:pt x="8382" y="5339"/>
                    </a:cubicBezTo>
                    <a:cubicBezTo>
                      <a:pt x="8345" y="5278"/>
                      <a:pt x="8277" y="5244"/>
                      <a:pt x="8209" y="5244"/>
                    </a:cubicBezTo>
                    <a:cubicBezTo>
                      <a:pt x="8183" y="5244"/>
                      <a:pt x="8157" y="5249"/>
                      <a:pt x="8132" y="5259"/>
                    </a:cubicBezTo>
                    <a:cubicBezTo>
                      <a:pt x="7869" y="5367"/>
                      <a:pt x="7592" y="5413"/>
                      <a:pt x="7311" y="5413"/>
                    </a:cubicBezTo>
                    <a:cubicBezTo>
                      <a:pt x="6822" y="5413"/>
                      <a:pt x="6320" y="5275"/>
                      <a:pt x="5856" y="5081"/>
                    </a:cubicBezTo>
                    <a:cubicBezTo>
                      <a:pt x="5112" y="4756"/>
                      <a:pt x="4408" y="4330"/>
                      <a:pt x="3785" y="3793"/>
                    </a:cubicBezTo>
                    <a:cubicBezTo>
                      <a:pt x="3147" y="3274"/>
                      <a:pt x="2571" y="2670"/>
                      <a:pt x="2024" y="2038"/>
                    </a:cubicBezTo>
                    <a:cubicBezTo>
                      <a:pt x="1471" y="1409"/>
                      <a:pt x="956" y="738"/>
                      <a:pt x="413" y="81"/>
                    </a:cubicBezTo>
                    <a:cubicBezTo>
                      <a:pt x="370" y="28"/>
                      <a:pt x="307" y="1"/>
                      <a:pt x="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8"/>
              <p:cNvSpPr/>
              <p:nvPr/>
            </p:nvSpPr>
            <p:spPr>
              <a:xfrm>
                <a:off x="9635735" y="2505154"/>
                <a:ext cx="322993" cy="65438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6157" extrusionOk="0">
                    <a:moveTo>
                      <a:pt x="2424" y="1"/>
                    </a:moveTo>
                    <a:cubicBezTo>
                      <a:pt x="2393" y="1"/>
                      <a:pt x="2361" y="7"/>
                      <a:pt x="2330" y="22"/>
                    </a:cubicBezTo>
                    <a:cubicBezTo>
                      <a:pt x="2235" y="68"/>
                      <a:pt x="2188" y="176"/>
                      <a:pt x="2212" y="274"/>
                    </a:cubicBezTo>
                    <a:cubicBezTo>
                      <a:pt x="2338" y="794"/>
                      <a:pt x="2399" y="1323"/>
                      <a:pt x="2372" y="1847"/>
                    </a:cubicBezTo>
                    <a:cubicBezTo>
                      <a:pt x="2344" y="2369"/>
                      <a:pt x="2245" y="2884"/>
                      <a:pt x="2061" y="3367"/>
                    </a:cubicBezTo>
                    <a:cubicBezTo>
                      <a:pt x="1696" y="4339"/>
                      <a:pt x="1006" y="5184"/>
                      <a:pt x="118" y="5788"/>
                    </a:cubicBezTo>
                    <a:cubicBezTo>
                      <a:pt x="26" y="5850"/>
                      <a:pt x="1" y="5975"/>
                      <a:pt x="63" y="6069"/>
                    </a:cubicBezTo>
                    <a:cubicBezTo>
                      <a:pt x="100" y="6126"/>
                      <a:pt x="165" y="6157"/>
                      <a:pt x="231" y="6157"/>
                    </a:cubicBezTo>
                    <a:cubicBezTo>
                      <a:pt x="257" y="6157"/>
                      <a:pt x="283" y="6152"/>
                      <a:pt x="307" y="6142"/>
                    </a:cubicBezTo>
                    <a:cubicBezTo>
                      <a:pt x="1396" y="5685"/>
                      <a:pt x="2278" y="4741"/>
                      <a:pt x="2715" y="3618"/>
                    </a:cubicBezTo>
                    <a:cubicBezTo>
                      <a:pt x="2931" y="3055"/>
                      <a:pt x="3038" y="2451"/>
                      <a:pt x="3020" y="1853"/>
                    </a:cubicBezTo>
                    <a:cubicBezTo>
                      <a:pt x="3005" y="1255"/>
                      <a:pt x="2879" y="660"/>
                      <a:pt x="2623" y="126"/>
                    </a:cubicBezTo>
                    <a:cubicBezTo>
                      <a:pt x="2585" y="47"/>
                      <a:pt x="2506" y="1"/>
                      <a:pt x="2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8"/>
              <p:cNvSpPr/>
              <p:nvPr/>
            </p:nvSpPr>
            <p:spPr>
              <a:xfrm>
                <a:off x="9164369" y="3219058"/>
                <a:ext cx="709542" cy="337128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3172" extrusionOk="0">
                    <a:moveTo>
                      <a:pt x="240" y="0"/>
                    </a:moveTo>
                    <a:cubicBezTo>
                      <a:pt x="189" y="0"/>
                      <a:pt x="138" y="18"/>
                      <a:pt x="97" y="53"/>
                    </a:cubicBezTo>
                    <a:cubicBezTo>
                      <a:pt x="17" y="124"/>
                      <a:pt x="0" y="240"/>
                      <a:pt x="51" y="328"/>
                    </a:cubicBezTo>
                    <a:cubicBezTo>
                      <a:pt x="365" y="874"/>
                      <a:pt x="784" y="1361"/>
                      <a:pt x="1269" y="1771"/>
                    </a:cubicBezTo>
                    <a:cubicBezTo>
                      <a:pt x="1752" y="2185"/>
                      <a:pt x="2308" y="2513"/>
                      <a:pt x="2899" y="2753"/>
                    </a:cubicBezTo>
                    <a:cubicBezTo>
                      <a:pt x="3494" y="2989"/>
                      <a:pt x="4112" y="3141"/>
                      <a:pt x="4764" y="3170"/>
                    </a:cubicBezTo>
                    <a:cubicBezTo>
                      <a:pt x="4800" y="3171"/>
                      <a:pt x="4836" y="3171"/>
                      <a:pt x="4871" y="3171"/>
                    </a:cubicBezTo>
                    <a:cubicBezTo>
                      <a:pt x="5163" y="3171"/>
                      <a:pt x="5462" y="3139"/>
                      <a:pt x="5753" y="3052"/>
                    </a:cubicBezTo>
                    <a:cubicBezTo>
                      <a:pt x="6076" y="2946"/>
                      <a:pt x="6397" y="2761"/>
                      <a:pt x="6609" y="2480"/>
                    </a:cubicBezTo>
                    <a:cubicBezTo>
                      <a:pt x="6676" y="2390"/>
                      <a:pt x="6657" y="2264"/>
                      <a:pt x="6570" y="2198"/>
                    </a:cubicBezTo>
                    <a:cubicBezTo>
                      <a:pt x="6533" y="2171"/>
                      <a:pt x="6491" y="2157"/>
                      <a:pt x="6448" y="2157"/>
                    </a:cubicBezTo>
                    <a:cubicBezTo>
                      <a:pt x="6400" y="2157"/>
                      <a:pt x="6353" y="2174"/>
                      <a:pt x="6316" y="2207"/>
                    </a:cubicBezTo>
                    <a:lnTo>
                      <a:pt x="6309" y="2211"/>
                    </a:lnTo>
                    <a:cubicBezTo>
                      <a:pt x="6006" y="2476"/>
                      <a:pt x="5598" y="2569"/>
                      <a:pt x="5173" y="2569"/>
                    </a:cubicBezTo>
                    <a:cubicBezTo>
                      <a:pt x="5051" y="2569"/>
                      <a:pt x="4928" y="2562"/>
                      <a:pt x="4805" y="2548"/>
                    </a:cubicBezTo>
                    <a:cubicBezTo>
                      <a:pt x="4252" y="2473"/>
                      <a:pt x="3687" y="2326"/>
                      <a:pt x="3163" y="2106"/>
                    </a:cubicBezTo>
                    <a:cubicBezTo>
                      <a:pt x="2634" y="1890"/>
                      <a:pt x="2134" y="1603"/>
                      <a:pt x="1672" y="1264"/>
                    </a:cubicBezTo>
                    <a:cubicBezTo>
                      <a:pt x="1208" y="925"/>
                      <a:pt x="792" y="521"/>
                      <a:pt x="410" y="80"/>
                    </a:cubicBezTo>
                    <a:lnTo>
                      <a:pt x="407" y="77"/>
                    </a:lnTo>
                    <a:cubicBezTo>
                      <a:pt x="363" y="26"/>
                      <a:pt x="302" y="0"/>
                      <a:pt x="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8"/>
              <p:cNvSpPr/>
              <p:nvPr/>
            </p:nvSpPr>
            <p:spPr>
              <a:xfrm>
                <a:off x="9952458" y="3133287"/>
                <a:ext cx="276335" cy="51919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4885" extrusionOk="0">
                    <a:moveTo>
                      <a:pt x="2224" y="0"/>
                    </a:moveTo>
                    <a:cubicBezTo>
                      <a:pt x="2203" y="0"/>
                      <a:pt x="2181" y="3"/>
                      <a:pt x="2160" y="10"/>
                    </a:cubicBezTo>
                    <a:cubicBezTo>
                      <a:pt x="2062" y="40"/>
                      <a:pt x="2001" y="129"/>
                      <a:pt x="2003" y="227"/>
                    </a:cubicBezTo>
                    <a:lnTo>
                      <a:pt x="2003" y="230"/>
                    </a:lnTo>
                    <a:cubicBezTo>
                      <a:pt x="2014" y="645"/>
                      <a:pt x="1991" y="1052"/>
                      <a:pt x="1913" y="1448"/>
                    </a:cubicBezTo>
                    <a:cubicBezTo>
                      <a:pt x="1834" y="1843"/>
                      <a:pt x="1719" y="2230"/>
                      <a:pt x="1555" y="2598"/>
                    </a:cubicBezTo>
                    <a:cubicBezTo>
                      <a:pt x="1232" y="3337"/>
                      <a:pt x="737" y="3991"/>
                      <a:pt x="100" y="4526"/>
                    </a:cubicBezTo>
                    <a:cubicBezTo>
                      <a:pt x="13" y="4598"/>
                      <a:pt x="0" y="4725"/>
                      <a:pt x="71" y="4810"/>
                    </a:cubicBezTo>
                    <a:cubicBezTo>
                      <a:pt x="113" y="4859"/>
                      <a:pt x="172" y="4884"/>
                      <a:pt x="231" y="4884"/>
                    </a:cubicBezTo>
                    <a:cubicBezTo>
                      <a:pt x="260" y="4884"/>
                      <a:pt x="289" y="4878"/>
                      <a:pt x="316" y="4866"/>
                    </a:cubicBezTo>
                    <a:cubicBezTo>
                      <a:pt x="1152" y="4473"/>
                      <a:pt x="1810" y="3730"/>
                      <a:pt x="2196" y="2884"/>
                    </a:cubicBezTo>
                    <a:cubicBezTo>
                      <a:pt x="2387" y="2459"/>
                      <a:pt x="2515" y="2003"/>
                      <a:pt x="2556" y="1537"/>
                    </a:cubicBezTo>
                    <a:cubicBezTo>
                      <a:pt x="2600" y="1074"/>
                      <a:pt x="2570" y="601"/>
                      <a:pt x="2435" y="157"/>
                    </a:cubicBezTo>
                    <a:cubicBezTo>
                      <a:pt x="2407" y="61"/>
                      <a:pt x="2319" y="0"/>
                      <a:pt x="2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429;p68"/>
            <p:cNvGrpSpPr/>
            <p:nvPr/>
          </p:nvGrpSpPr>
          <p:grpSpPr>
            <a:xfrm rot="-5895972">
              <a:off x="8279170" y="880497"/>
              <a:ext cx="689239" cy="712937"/>
              <a:chOff x="8158719" y="1063531"/>
              <a:chExt cx="2315268" cy="2394873"/>
            </a:xfrm>
          </p:grpSpPr>
          <p:sp>
            <p:nvSpPr>
              <p:cNvPr id="2430" name="Google Shape;2430;p68"/>
              <p:cNvSpPr/>
              <p:nvPr/>
            </p:nvSpPr>
            <p:spPr>
              <a:xfrm>
                <a:off x="8158719" y="1804749"/>
                <a:ext cx="619414" cy="64726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090" extrusionOk="0">
                    <a:moveTo>
                      <a:pt x="1728" y="0"/>
                    </a:moveTo>
                    <a:cubicBezTo>
                      <a:pt x="629" y="0"/>
                      <a:pt x="0" y="1001"/>
                      <a:pt x="278" y="2031"/>
                    </a:cubicBezTo>
                    <a:cubicBezTo>
                      <a:pt x="511" y="2897"/>
                      <a:pt x="910" y="3728"/>
                      <a:pt x="1449" y="4467"/>
                    </a:cubicBezTo>
                    <a:cubicBezTo>
                      <a:pt x="1950" y="5155"/>
                      <a:pt x="2615" y="5788"/>
                      <a:pt x="3445" y="6015"/>
                    </a:cubicBezTo>
                    <a:cubicBezTo>
                      <a:pt x="3626" y="6065"/>
                      <a:pt x="3816" y="6090"/>
                      <a:pt x="4005" y="6090"/>
                    </a:cubicBezTo>
                    <a:cubicBezTo>
                      <a:pt x="4679" y="6090"/>
                      <a:pt x="5345" y="5778"/>
                      <a:pt x="5596" y="5191"/>
                    </a:cubicBezTo>
                    <a:cubicBezTo>
                      <a:pt x="5828" y="4651"/>
                      <a:pt x="5678" y="4017"/>
                      <a:pt x="5451" y="3459"/>
                    </a:cubicBezTo>
                    <a:cubicBezTo>
                      <a:pt x="5063" y="2508"/>
                      <a:pt x="4453" y="1638"/>
                      <a:pt x="3682" y="931"/>
                    </a:cubicBezTo>
                    <a:cubicBezTo>
                      <a:pt x="3196" y="488"/>
                      <a:pt x="2616" y="95"/>
                      <a:pt x="1965" y="15"/>
                    </a:cubicBezTo>
                    <a:cubicBezTo>
                      <a:pt x="1884" y="5"/>
                      <a:pt x="1805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68"/>
              <p:cNvSpPr/>
              <p:nvPr/>
            </p:nvSpPr>
            <p:spPr>
              <a:xfrm>
                <a:off x="9106976" y="1064488"/>
                <a:ext cx="582747" cy="794143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7472" extrusionOk="0">
                    <a:moveTo>
                      <a:pt x="2905" y="1"/>
                    </a:moveTo>
                    <a:cubicBezTo>
                      <a:pt x="1" y="1"/>
                      <a:pt x="1301" y="5264"/>
                      <a:pt x="2039" y="6623"/>
                    </a:cubicBezTo>
                    <a:cubicBezTo>
                      <a:pt x="2200" y="6918"/>
                      <a:pt x="2395" y="7219"/>
                      <a:pt x="2696" y="7369"/>
                    </a:cubicBezTo>
                    <a:cubicBezTo>
                      <a:pt x="2840" y="7440"/>
                      <a:pt x="2997" y="7471"/>
                      <a:pt x="3156" y="7471"/>
                    </a:cubicBezTo>
                    <a:cubicBezTo>
                      <a:pt x="3405" y="7471"/>
                      <a:pt x="3661" y="7395"/>
                      <a:pt x="3883" y="7279"/>
                    </a:cubicBezTo>
                    <a:cubicBezTo>
                      <a:pt x="4612" y="6902"/>
                      <a:pt x="5091" y="6148"/>
                      <a:pt x="5288" y="5352"/>
                    </a:cubicBezTo>
                    <a:cubicBezTo>
                      <a:pt x="5483" y="4557"/>
                      <a:pt x="5424" y="3719"/>
                      <a:pt x="5291" y="2910"/>
                    </a:cubicBezTo>
                    <a:cubicBezTo>
                      <a:pt x="5185" y="2260"/>
                      <a:pt x="5026" y="1603"/>
                      <a:pt x="4671" y="1050"/>
                    </a:cubicBezTo>
                    <a:cubicBezTo>
                      <a:pt x="4317" y="495"/>
                      <a:pt x="3735" y="52"/>
                      <a:pt x="3079" y="7"/>
                    </a:cubicBezTo>
                    <a:cubicBezTo>
                      <a:pt x="3019" y="3"/>
                      <a:pt x="2961" y="1"/>
                      <a:pt x="29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8"/>
              <p:cNvSpPr/>
              <p:nvPr/>
            </p:nvSpPr>
            <p:spPr>
              <a:xfrm>
                <a:off x="8619775" y="1063531"/>
                <a:ext cx="507286" cy="708373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6665" extrusionOk="0">
                    <a:moveTo>
                      <a:pt x="1677" y="0"/>
                    </a:moveTo>
                    <a:cubicBezTo>
                      <a:pt x="189" y="0"/>
                      <a:pt x="1" y="1979"/>
                      <a:pt x="266" y="3083"/>
                    </a:cubicBezTo>
                    <a:cubicBezTo>
                      <a:pt x="447" y="3835"/>
                      <a:pt x="800" y="4535"/>
                      <a:pt x="1209" y="5193"/>
                    </a:cubicBezTo>
                    <a:cubicBezTo>
                      <a:pt x="1474" y="5619"/>
                      <a:pt x="1770" y="6039"/>
                      <a:pt x="2180" y="6331"/>
                    </a:cubicBezTo>
                    <a:cubicBezTo>
                      <a:pt x="2467" y="6534"/>
                      <a:pt x="2819" y="6665"/>
                      <a:pt x="3166" y="6665"/>
                    </a:cubicBezTo>
                    <a:cubicBezTo>
                      <a:pt x="3315" y="6665"/>
                      <a:pt x="3463" y="6640"/>
                      <a:pt x="3604" y="6588"/>
                    </a:cubicBezTo>
                    <a:cubicBezTo>
                      <a:pt x="4097" y="6404"/>
                      <a:pt x="4416" y="5911"/>
                      <a:pt x="4557" y="5406"/>
                    </a:cubicBezTo>
                    <a:cubicBezTo>
                      <a:pt x="4772" y="4634"/>
                      <a:pt x="4646" y="3797"/>
                      <a:pt x="4350" y="3053"/>
                    </a:cubicBezTo>
                    <a:cubicBezTo>
                      <a:pt x="4055" y="2308"/>
                      <a:pt x="3601" y="1638"/>
                      <a:pt x="3141" y="981"/>
                    </a:cubicBezTo>
                    <a:cubicBezTo>
                      <a:pt x="2848" y="562"/>
                      <a:pt x="2500" y="114"/>
                      <a:pt x="1997" y="28"/>
                    </a:cubicBezTo>
                    <a:cubicBezTo>
                      <a:pt x="1885" y="9"/>
                      <a:pt x="1778" y="0"/>
                      <a:pt x="1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8"/>
              <p:cNvSpPr/>
              <p:nvPr/>
            </p:nvSpPr>
            <p:spPr>
              <a:xfrm>
                <a:off x="9591308" y="2113608"/>
                <a:ext cx="475827" cy="568186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5346" extrusionOk="0">
                    <a:moveTo>
                      <a:pt x="1818" y="1"/>
                    </a:moveTo>
                    <a:cubicBezTo>
                      <a:pt x="1438" y="1"/>
                      <a:pt x="1059" y="136"/>
                      <a:pt x="724" y="455"/>
                    </a:cubicBezTo>
                    <a:cubicBezTo>
                      <a:pt x="1" y="1149"/>
                      <a:pt x="381" y="2282"/>
                      <a:pt x="690" y="3109"/>
                    </a:cubicBezTo>
                    <a:cubicBezTo>
                      <a:pt x="938" y="3774"/>
                      <a:pt x="1251" y="4447"/>
                      <a:pt x="1798" y="4898"/>
                    </a:cubicBezTo>
                    <a:cubicBezTo>
                      <a:pt x="2131" y="5175"/>
                      <a:pt x="2573" y="5345"/>
                      <a:pt x="3000" y="5345"/>
                    </a:cubicBezTo>
                    <a:cubicBezTo>
                      <a:pt x="3274" y="5345"/>
                      <a:pt x="3541" y="5275"/>
                      <a:pt x="3769" y="5119"/>
                    </a:cubicBezTo>
                    <a:cubicBezTo>
                      <a:pt x="4292" y="4762"/>
                      <a:pt x="4476" y="4072"/>
                      <a:pt x="4468" y="3438"/>
                    </a:cubicBezTo>
                    <a:cubicBezTo>
                      <a:pt x="4458" y="2514"/>
                      <a:pt x="4116" y="1597"/>
                      <a:pt x="3518" y="890"/>
                    </a:cubicBezTo>
                    <a:cubicBezTo>
                      <a:pt x="3080" y="373"/>
                      <a:pt x="2448" y="1"/>
                      <a:pt x="18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8"/>
              <p:cNvSpPr/>
              <p:nvPr/>
            </p:nvSpPr>
            <p:spPr>
              <a:xfrm>
                <a:off x="8854873" y="2902122"/>
                <a:ext cx="571162" cy="55628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234" extrusionOk="0">
                    <a:moveTo>
                      <a:pt x="1887" y="1"/>
                    </a:moveTo>
                    <a:cubicBezTo>
                      <a:pt x="1334" y="1"/>
                      <a:pt x="792" y="205"/>
                      <a:pt x="481" y="624"/>
                    </a:cubicBezTo>
                    <a:cubicBezTo>
                      <a:pt x="1" y="1268"/>
                      <a:pt x="176" y="2197"/>
                      <a:pt x="542" y="2944"/>
                    </a:cubicBezTo>
                    <a:cubicBezTo>
                      <a:pt x="1092" y="4063"/>
                      <a:pt x="2261" y="5234"/>
                      <a:pt x="3624" y="5234"/>
                    </a:cubicBezTo>
                    <a:cubicBezTo>
                      <a:pt x="3676" y="5234"/>
                      <a:pt x="3729" y="5232"/>
                      <a:pt x="3782" y="5229"/>
                    </a:cubicBezTo>
                    <a:cubicBezTo>
                      <a:pt x="4869" y="5157"/>
                      <a:pt x="5373" y="3881"/>
                      <a:pt x="5171" y="2939"/>
                    </a:cubicBezTo>
                    <a:cubicBezTo>
                      <a:pt x="5042" y="2342"/>
                      <a:pt x="4698" y="1798"/>
                      <a:pt x="4286" y="1322"/>
                    </a:cubicBezTo>
                    <a:cubicBezTo>
                      <a:pt x="3801" y="761"/>
                      <a:pt x="3186" y="266"/>
                      <a:pt x="2464" y="76"/>
                    </a:cubicBezTo>
                    <a:cubicBezTo>
                      <a:pt x="2276" y="26"/>
                      <a:pt x="2081" y="1"/>
                      <a:pt x="18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8"/>
              <p:cNvSpPr/>
              <p:nvPr/>
            </p:nvSpPr>
            <p:spPr>
              <a:xfrm>
                <a:off x="10055340" y="2775113"/>
                <a:ext cx="418647" cy="612187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5760" extrusionOk="0">
                    <a:moveTo>
                      <a:pt x="2219" y="1"/>
                    </a:moveTo>
                    <a:cubicBezTo>
                      <a:pt x="1549" y="1"/>
                      <a:pt x="876" y="440"/>
                      <a:pt x="516" y="1031"/>
                    </a:cubicBezTo>
                    <a:cubicBezTo>
                      <a:pt x="62" y="1777"/>
                      <a:pt x="1" y="2695"/>
                      <a:pt x="20" y="3568"/>
                    </a:cubicBezTo>
                    <a:cubicBezTo>
                      <a:pt x="40" y="4497"/>
                      <a:pt x="275" y="5759"/>
                      <a:pt x="1305" y="5759"/>
                    </a:cubicBezTo>
                    <a:cubicBezTo>
                      <a:pt x="1389" y="5759"/>
                      <a:pt x="1477" y="5751"/>
                      <a:pt x="1571" y="5733"/>
                    </a:cubicBezTo>
                    <a:cubicBezTo>
                      <a:pt x="2901" y="5490"/>
                      <a:pt x="3532" y="4366"/>
                      <a:pt x="3770" y="3142"/>
                    </a:cubicBezTo>
                    <a:cubicBezTo>
                      <a:pt x="3881" y="2570"/>
                      <a:pt x="3939" y="1974"/>
                      <a:pt x="3797" y="1408"/>
                    </a:cubicBezTo>
                    <a:cubicBezTo>
                      <a:pt x="3655" y="842"/>
                      <a:pt x="3283" y="311"/>
                      <a:pt x="2740" y="97"/>
                    </a:cubicBezTo>
                    <a:cubicBezTo>
                      <a:pt x="2570" y="31"/>
                      <a:pt x="2395" y="1"/>
                      <a:pt x="2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2436;p68"/>
          <p:cNvGrpSpPr/>
          <p:nvPr/>
        </p:nvGrpSpPr>
        <p:grpSpPr>
          <a:xfrm>
            <a:off x="0" y="-142894"/>
            <a:ext cx="1199100" cy="1259944"/>
            <a:chOff x="-12" y="207852"/>
            <a:chExt cx="1199100" cy="1259944"/>
          </a:xfrm>
        </p:grpSpPr>
        <p:sp>
          <p:nvSpPr>
            <p:cNvPr id="2437" name="Google Shape;2437;p68"/>
            <p:cNvSpPr/>
            <p:nvPr/>
          </p:nvSpPr>
          <p:spPr>
            <a:xfrm>
              <a:off x="-12" y="207852"/>
              <a:ext cx="1199100" cy="125994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8"/>
            <p:cNvSpPr/>
            <p:nvPr/>
          </p:nvSpPr>
          <p:spPr>
            <a:xfrm>
              <a:off x="51610" y="259005"/>
              <a:ext cx="1093668" cy="1157443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439;p68"/>
            <p:cNvGrpSpPr/>
            <p:nvPr/>
          </p:nvGrpSpPr>
          <p:grpSpPr>
            <a:xfrm>
              <a:off x="66616" y="270650"/>
              <a:ext cx="1059475" cy="1114888"/>
              <a:chOff x="7703473" y="1149191"/>
              <a:chExt cx="2785894" cy="2931600"/>
            </a:xfrm>
          </p:grpSpPr>
          <p:sp>
            <p:nvSpPr>
              <p:cNvPr id="2440" name="Google Shape;2440;p68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8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8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8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8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8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8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8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8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8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8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8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8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6" name="Picture 95" descr="thumbnail_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800"/>
            <a:ext cx="3505478" cy="3497262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69;p83"/>
          <p:cNvGrpSpPr/>
          <p:nvPr/>
        </p:nvGrpSpPr>
        <p:grpSpPr>
          <a:xfrm rot="4024378" flipH="1">
            <a:off x="7708077" y="3630778"/>
            <a:ext cx="1445393" cy="1650398"/>
            <a:chOff x="-362" y="-54805"/>
            <a:chExt cx="1445239" cy="1650222"/>
          </a:xfrm>
        </p:grpSpPr>
        <p:sp>
          <p:nvSpPr>
            <p:cNvPr id="4170" name="Google Shape;4170;p83"/>
            <p:cNvSpPr/>
            <p:nvPr/>
          </p:nvSpPr>
          <p:spPr>
            <a:xfrm rot="-1693256">
              <a:off x="276242" y="73244"/>
              <a:ext cx="892030" cy="1394124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4171;p83"/>
            <p:cNvGrpSpPr/>
            <p:nvPr/>
          </p:nvGrpSpPr>
          <p:grpSpPr>
            <a:xfrm rot="-1693293">
              <a:off x="308936" y="125229"/>
              <a:ext cx="793806" cy="1235579"/>
              <a:chOff x="8612482" y="623927"/>
              <a:chExt cx="2250458" cy="3502897"/>
            </a:xfrm>
          </p:grpSpPr>
          <p:sp>
            <p:nvSpPr>
              <p:cNvPr id="4172" name="Google Shape;4172;p83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83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83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83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6" name="Google Shape;4176;p83"/>
            <p:cNvSpPr/>
            <p:nvPr/>
          </p:nvSpPr>
          <p:spPr>
            <a:xfrm rot="-1693256">
              <a:off x="488160" y="243314"/>
              <a:ext cx="663599" cy="1135478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177;p83"/>
          <p:cNvGrpSpPr/>
          <p:nvPr/>
        </p:nvGrpSpPr>
        <p:grpSpPr>
          <a:xfrm rot="10255262">
            <a:off x="7652765" y="2996973"/>
            <a:ext cx="1157726" cy="1067279"/>
            <a:chOff x="206542" y="1226995"/>
            <a:chExt cx="1157693" cy="1067248"/>
          </a:xfrm>
        </p:grpSpPr>
        <p:sp>
          <p:nvSpPr>
            <p:cNvPr id="4178" name="Google Shape;4178;p83"/>
            <p:cNvSpPr/>
            <p:nvPr/>
          </p:nvSpPr>
          <p:spPr>
            <a:xfrm rot="1278975">
              <a:off x="316094" y="1370932"/>
              <a:ext cx="938589" cy="779375"/>
            </a:xfrm>
            <a:custGeom>
              <a:avLst/>
              <a:gdLst/>
              <a:ahLst/>
              <a:cxnLst/>
              <a:rect l="l" t="t" r="r" b="b"/>
              <a:pathLst>
                <a:path w="34239" h="28431" extrusionOk="0">
                  <a:moveTo>
                    <a:pt x="18801" y="1"/>
                  </a:moveTo>
                  <a:cubicBezTo>
                    <a:pt x="18581" y="1"/>
                    <a:pt x="18359" y="6"/>
                    <a:pt x="18142" y="18"/>
                  </a:cubicBezTo>
                  <a:cubicBezTo>
                    <a:pt x="17460" y="53"/>
                    <a:pt x="16882" y="160"/>
                    <a:pt x="16370" y="342"/>
                  </a:cubicBezTo>
                  <a:cubicBezTo>
                    <a:pt x="15622" y="608"/>
                    <a:pt x="15038" y="1035"/>
                    <a:pt x="14634" y="1611"/>
                  </a:cubicBezTo>
                  <a:cubicBezTo>
                    <a:pt x="14198" y="2233"/>
                    <a:pt x="14004" y="2992"/>
                    <a:pt x="14072" y="3809"/>
                  </a:cubicBezTo>
                  <a:cubicBezTo>
                    <a:pt x="14100" y="4151"/>
                    <a:pt x="14177" y="4497"/>
                    <a:pt x="14295" y="4830"/>
                  </a:cubicBezTo>
                  <a:cubicBezTo>
                    <a:pt x="13883" y="4802"/>
                    <a:pt x="13468" y="4786"/>
                    <a:pt x="13051" y="4786"/>
                  </a:cubicBezTo>
                  <a:cubicBezTo>
                    <a:pt x="12468" y="4786"/>
                    <a:pt x="11879" y="4815"/>
                    <a:pt x="11297" y="4872"/>
                  </a:cubicBezTo>
                  <a:cubicBezTo>
                    <a:pt x="10350" y="4967"/>
                    <a:pt x="9127" y="5170"/>
                    <a:pt x="8078" y="5907"/>
                  </a:cubicBezTo>
                  <a:cubicBezTo>
                    <a:pt x="7519" y="6300"/>
                    <a:pt x="7051" y="6850"/>
                    <a:pt x="6760" y="7455"/>
                  </a:cubicBezTo>
                  <a:cubicBezTo>
                    <a:pt x="6418" y="8164"/>
                    <a:pt x="6324" y="8916"/>
                    <a:pt x="6487" y="9631"/>
                  </a:cubicBezTo>
                  <a:cubicBezTo>
                    <a:pt x="6529" y="9817"/>
                    <a:pt x="6588" y="9998"/>
                    <a:pt x="6663" y="10174"/>
                  </a:cubicBezTo>
                  <a:cubicBezTo>
                    <a:pt x="6060" y="10262"/>
                    <a:pt x="5425" y="10386"/>
                    <a:pt x="4743" y="10545"/>
                  </a:cubicBezTo>
                  <a:cubicBezTo>
                    <a:pt x="3842" y="10757"/>
                    <a:pt x="3090" y="11085"/>
                    <a:pt x="2510" y="11519"/>
                  </a:cubicBezTo>
                  <a:cubicBezTo>
                    <a:pt x="1888" y="11983"/>
                    <a:pt x="1469" y="12562"/>
                    <a:pt x="1261" y="13238"/>
                  </a:cubicBezTo>
                  <a:cubicBezTo>
                    <a:pt x="1042" y="13961"/>
                    <a:pt x="1093" y="14738"/>
                    <a:pt x="1409" y="15489"/>
                  </a:cubicBezTo>
                  <a:cubicBezTo>
                    <a:pt x="1646" y="16050"/>
                    <a:pt x="2030" y="16576"/>
                    <a:pt x="2501" y="16991"/>
                  </a:cubicBezTo>
                  <a:cubicBezTo>
                    <a:pt x="2269" y="17109"/>
                    <a:pt x="2059" y="17233"/>
                    <a:pt x="1864" y="17364"/>
                  </a:cubicBezTo>
                  <a:cubicBezTo>
                    <a:pt x="1147" y="17846"/>
                    <a:pt x="638" y="18442"/>
                    <a:pt x="349" y="19136"/>
                  </a:cubicBezTo>
                  <a:cubicBezTo>
                    <a:pt x="3" y="19969"/>
                    <a:pt x="1" y="20929"/>
                    <a:pt x="345" y="21840"/>
                  </a:cubicBezTo>
                  <a:cubicBezTo>
                    <a:pt x="651" y="22652"/>
                    <a:pt x="1208" y="23373"/>
                    <a:pt x="1914" y="23873"/>
                  </a:cubicBezTo>
                  <a:cubicBezTo>
                    <a:pt x="2886" y="24561"/>
                    <a:pt x="4131" y="24911"/>
                    <a:pt x="5610" y="24911"/>
                  </a:cubicBezTo>
                  <a:cubicBezTo>
                    <a:pt x="5806" y="24911"/>
                    <a:pt x="6009" y="24904"/>
                    <a:pt x="6213" y="24892"/>
                  </a:cubicBezTo>
                  <a:cubicBezTo>
                    <a:pt x="6534" y="24873"/>
                    <a:pt x="6854" y="24841"/>
                    <a:pt x="7172" y="24796"/>
                  </a:cubicBezTo>
                  <a:lnTo>
                    <a:pt x="7172" y="24796"/>
                  </a:lnTo>
                  <a:cubicBezTo>
                    <a:pt x="7085" y="25178"/>
                    <a:pt x="7046" y="25525"/>
                    <a:pt x="7053" y="25847"/>
                  </a:cubicBezTo>
                  <a:cubicBezTo>
                    <a:pt x="7066" y="26496"/>
                    <a:pt x="7259" y="27050"/>
                    <a:pt x="7628" y="27502"/>
                  </a:cubicBezTo>
                  <a:cubicBezTo>
                    <a:pt x="8111" y="28092"/>
                    <a:pt x="8866" y="28430"/>
                    <a:pt x="9701" y="28430"/>
                  </a:cubicBezTo>
                  <a:cubicBezTo>
                    <a:pt x="9855" y="28430"/>
                    <a:pt x="10009" y="28419"/>
                    <a:pt x="10162" y="28395"/>
                  </a:cubicBezTo>
                  <a:cubicBezTo>
                    <a:pt x="10882" y="28284"/>
                    <a:pt x="11465" y="27961"/>
                    <a:pt x="11988" y="27627"/>
                  </a:cubicBezTo>
                  <a:cubicBezTo>
                    <a:pt x="12986" y="26990"/>
                    <a:pt x="13905" y="26237"/>
                    <a:pt x="14731" y="25384"/>
                  </a:cubicBezTo>
                  <a:cubicBezTo>
                    <a:pt x="14841" y="25573"/>
                    <a:pt x="14986" y="25753"/>
                    <a:pt x="15176" y="25914"/>
                  </a:cubicBezTo>
                  <a:cubicBezTo>
                    <a:pt x="15579" y="26252"/>
                    <a:pt x="16094" y="26423"/>
                    <a:pt x="16704" y="26423"/>
                  </a:cubicBezTo>
                  <a:cubicBezTo>
                    <a:pt x="16784" y="26423"/>
                    <a:pt x="16868" y="26420"/>
                    <a:pt x="16953" y="26414"/>
                  </a:cubicBezTo>
                  <a:cubicBezTo>
                    <a:pt x="18030" y="26338"/>
                    <a:pt x="19054" y="25895"/>
                    <a:pt x="19997" y="25096"/>
                  </a:cubicBezTo>
                  <a:cubicBezTo>
                    <a:pt x="20703" y="24498"/>
                    <a:pt x="21356" y="23707"/>
                    <a:pt x="21935" y="22743"/>
                  </a:cubicBezTo>
                  <a:cubicBezTo>
                    <a:pt x="22175" y="22344"/>
                    <a:pt x="22399" y="21931"/>
                    <a:pt x="22607" y="21510"/>
                  </a:cubicBezTo>
                  <a:cubicBezTo>
                    <a:pt x="22809" y="21728"/>
                    <a:pt x="23040" y="21922"/>
                    <a:pt x="23292" y="22083"/>
                  </a:cubicBezTo>
                  <a:cubicBezTo>
                    <a:pt x="23809" y="22414"/>
                    <a:pt x="24379" y="22589"/>
                    <a:pt x="24941" y="22589"/>
                  </a:cubicBezTo>
                  <a:cubicBezTo>
                    <a:pt x="25262" y="22589"/>
                    <a:pt x="25576" y="22533"/>
                    <a:pt x="25875" y="22421"/>
                  </a:cubicBezTo>
                  <a:cubicBezTo>
                    <a:pt x="26330" y="22250"/>
                    <a:pt x="26674" y="21985"/>
                    <a:pt x="26950" y="21747"/>
                  </a:cubicBezTo>
                  <a:cubicBezTo>
                    <a:pt x="27927" y="20907"/>
                    <a:pt x="28723" y="19829"/>
                    <a:pt x="29318" y="18546"/>
                  </a:cubicBezTo>
                  <a:cubicBezTo>
                    <a:pt x="29840" y="17414"/>
                    <a:pt x="30191" y="16159"/>
                    <a:pt x="30363" y="14813"/>
                  </a:cubicBezTo>
                  <a:cubicBezTo>
                    <a:pt x="30676" y="12343"/>
                    <a:pt x="30389" y="9918"/>
                    <a:pt x="30111" y="7573"/>
                  </a:cubicBezTo>
                  <a:cubicBezTo>
                    <a:pt x="30092" y="7423"/>
                    <a:pt x="30064" y="7250"/>
                    <a:pt x="30028" y="7073"/>
                  </a:cubicBezTo>
                  <a:cubicBezTo>
                    <a:pt x="30265" y="6887"/>
                    <a:pt x="30497" y="6701"/>
                    <a:pt x="30721" y="6521"/>
                  </a:cubicBezTo>
                  <a:cubicBezTo>
                    <a:pt x="31248" y="6096"/>
                    <a:pt x="31856" y="5577"/>
                    <a:pt x="32434" y="5063"/>
                  </a:cubicBezTo>
                  <a:cubicBezTo>
                    <a:pt x="32439" y="5057"/>
                    <a:pt x="32444" y="5054"/>
                    <a:pt x="32450" y="5049"/>
                  </a:cubicBezTo>
                  <a:cubicBezTo>
                    <a:pt x="32503" y="4998"/>
                    <a:pt x="32568" y="4941"/>
                    <a:pt x="32634" y="4879"/>
                  </a:cubicBezTo>
                  <a:cubicBezTo>
                    <a:pt x="32854" y="4678"/>
                    <a:pt x="33102" y="4452"/>
                    <a:pt x="33278" y="4280"/>
                  </a:cubicBezTo>
                  <a:lnTo>
                    <a:pt x="33667" y="3906"/>
                  </a:lnTo>
                  <a:cubicBezTo>
                    <a:pt x="34217" y="3373"/>
                    <a:pt x="34238" y="2487"/>
                    <a:pt x="33713" y="1930"/>
                  </a:cubicBezTo>
                  <a:cubicBezTo>
                    <a:pt x="33448" y="1651"/>
                    <a:pt x="33078" y="1490"/>
                    <a:pt x="32692" y="1490"/>
                  </a:cubicBezTo>
                  <a:cubicBezTo>
                    <a:pt x="32329" y="1490"/>
                    <a:pt x="31985" y="1629"/>
                    <a:pt x="31723" y="1881"/>
                  </a:cubicBezTo>
                  <a:cubicBezTo>
                    <a:pt x="30815" y="2742"/>
                    <a:pt x="29827" y="3591"/>
                    <a:pt x="28711" y="4467"/>
                  </a:cubicBezTo>
                  <a:cubicBezTo>
                    <a:pt x="27588" y="3200"/>
                    <a:pt x="26189" y="2138"/>
                    <a:pt x="24629" y="1373"/>
                  </a:cubicBezTo>
                  <a:cubicBezTo>
                    <a:pt x="22798" y="475"/>
                    <a:pt x="20783" y="1"/>
                    <a:pt x="18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83"/>
            <p:cNvSpPr/>
            <p:nvPr/>
          </p:nvSpPr>
          <p:spPr>
            <a:xfrm rot="1278975">
              <a:off x="349713" y="1387982"/>
              <a:ext cx="774550" cy="707389"/>
            </a:xfrm>
            <a:custGeom>
              <a:avLst/>
              <a:gdLst/>
              <a:ahLst/>
              <a:cxnLst/>
              <a:rect l="l" t="t" r="r" b="b"/>
              <a:pathLst>
                <a:path w="28255" h="25805" extrusionOk="0">
                  <a:moveTo>
                    <a:pt x="17706" y="1"/>
                  </a:moveTo>
                  <a:cubicBezTo>
                    <a:pt x="17509" y="1"/>
                    <a:pt x="17312" y="6"/>
                    <a:pt x="17115" y="17"/>
                  </a:cubicBezTo>
                  <a:cubicBezTo>
                    <a:pt x="16181" y="67"/>
                    <a:pt x="15150" y="288"/>
                    <a:pt x="14611" y="1054"/>
                  </a:cubicBezTo>
                  <a:cubicBezTo>
                    <a:pt x="14065" y="1832"/>
                    <a:pt x="14233" y="2941"/>
                    <a:pt x="14759" y="3732"/>
                  </a:cubicBezTo>
                  <a:cubicBezTo>
                    <a:pt x="15287" y="4522"/>
                    <a:pt x="16101" y="5068"/>
                    <a:pt x="16892" y="5592"/>
                  </a:cubicBezTo>
                  <a:cubicBezTo>
                    <a:pt x="15321" y="5045"/>
                    <a:pt x="13632" y="4788"/>
                    <a:pt x="11955" y="4788"/>
                  </a:cubicBezTo>
                  <a:cubicBezTo>
                    <a:pt x="11411" y="4788"/>
                    <a:pt x="10868" y="4815"/>
                    <a:pt x="10331" y="4868"/>
                  </a:cubicBezTo>
                  <a:cubicBezTo>
                    <a:pt x="9421" y="4958"/>
                    <a:pt x="8486" y="5144"/>
                    <a:pt x="7737" y="5670"/>
                  </a:cubicBezTo>
                  <a:cubicBezTo>
                    <a:pt x="6987" y="6197"/>
                    <a:pt x="6469" y="7137"/>
                    <a:pt x="6671" y="8030"/>
                  </a:cubicBezTo>
                  <a:cubicBezTo>
                    <a:pt x="6816" y="8668"/>
                    <a:pt x="7300" y="9185"/>
                    <a:pt x="7862" y="9520"/>
                  </a:cubicBezTo>
                  <a:cubicBezTo>
                    <a:pt x="8424" y="9853"/>
                    <a:pt x="9064" y="10029"/>
                    <a:pt x="9694" y="10202"/>
                  </a:cubicBezTo>
                  <a:cubicBezTo>
                    <a:pt x="9061" y="10064"/>
                    <a:pt x="8408" y="10005"/>
                    <a:pt x="7748" y="10005"/>
                  </a:cubicBezTo>
                  <a:cubicBezTo>
                    <a:pt x="6470" y="10005"/>
                    <a:pt x="5167" y="10225"/>
                    <a:pt x="3945" y="10511"/>
                  </a:cubicBezTo>
                  <a:cubicBezTo>
                    <a:pt x="2890" y="10759"/>
                    <a:pt x="1735" y="11273"/>
                    <a:pt x="1419" y="12309"/>
                  </a:cubicBezTo>
                  <a:cubicBezTo>
                    <a:pt x="1145" y="13211"/>
                    <a:pt x="1644" y="14203"/>
                    <a:pt x="2383" y="14787"/>
                  </a:cubicBezTo>
                  <a:cubicBezTo>
                    <a:pt x="3122" y="15371"/>
                    <a:pt x="4057" y="15637"/>
                    <a:pt x="4964" y="15889"/>
                  </a:cubicBezTo>
                  <a:cubicBezTo>
                    <a:pt x="4287" y="16062"/>
                    <a:pt x="3646" y="16194"/>
                    <a:pt x="2988" y="16430"/>
                  </a:cubicBezTo>
                  <a:cubicBezTo>
                    <a:pt x="1966" y="16796"/>
                    <a:pt x="879" y="17326"/>
                    <a:pt x="463" y="18329"/>
                  </a:cubicBezTo>
                  <a:cubicBezTo>
                    <a:pt x="0" y="19442"/>
                    <a:pt x="590" y="20792"/>
                    <a:pt x="1575" y="21489"/>
                  </a:cubicBezTo>
                  <a:cubicBezTo>
                    <a:pt x="2418" y="22087"/>
                    <a:pt x="3473" y="22286"/>
                    <a:pt x="4515" y="22286"/>
                  </a:cubicBezTo>
                  <a:cubicBezTo>
                    <a:pt x="4689" y="22286"/>
                    <a:pt x="4864" y="22280"/>
                    <a:pt x="5037" y="22270"/>
                  </a:cubicBezTo>
                  <a:cubicBezTo>
                    <a:pt x="6041" y="22209"/>
                    <a:pt x="7037" y="22007"/>
                    <a:pt x="7985" y="21668"/>
                  </a:cubicBezTo>
                  <a:lnTo>
                    <a:pt x="7985" y="21668"/>
                  </a:lnTo>
                  <a:cubicBezTo>
                    <a:pt x="7726" y="22233"/>
                    <a:pt x="7567" y="22971"/>
                    <a:pt x="7404" y="23572"/>
                  </a:cubicBezTo>
                  <a:cubicBezTo>
                    <a:pt x="7242" y="24172"/>
                    <a:pt x="7150" y="24877"/>
                    <a:pt x="7544" y="25358"/>
                  </a:cubicBezTo>
                  <a:cubicBezTo>
                    <a:pt x="7795" y="25664"/>
                    <a:pt x="8199" y="25804"/>
                    <a:pt x="8600" y="25804"/>
                  </a:cubicBezTo>
                  <a:cubicBezTo>
                    <a:pt x="8688" y="25804"/>
                    <a:pt x="8776" y="25798"/>
                    <a:pt x="8862" y="25784"/>
                  </a:cubicBezTo>
                  <a:cubicBezTo>
                    <a:pt x="9340" y="25711"/>
                    <a:pt x="9774" y="25468"/>
                    <a:pt x="10182" y="25208"/>
                  </a:cubicBezTo>
                  <a:cubicBezTo>
                    <a:pt x="11850" y="24143"/>
                    <a:pt x="13288" y="22714"/>
                    <a:pt x="14364" y="21053"/>
                  </a:cubicBezTo>
                  <a:lnTo>
                    <a:pt x="14364" y="21053"/>
                  </a:lnTo>
                  <a:cubicBezTo>
                    <a:pt x="14706" y="21713"/>
                    <a:pt x="14349" y="23115"/>
                    <a:pt x="14919" y="23593"/>
                  </a:cubicBezTo>
                  <a:cubicBezTo>
                    <a:pt x="15105" y="23749"/>
                    <a:pt x="15354" y="23796"/>
                    <a:pt x="15601" y="23796"/>
                  </a:cubicBezTo>
                  <a:cubicBezTo>
                    <a:pt x="15655" y="23796"/>
                    <a:pt x="15709" y="23793"/>
                    <a:pt x="15761" y="23790"/>
                  </a:cubicBezTo>
                  <a:cubicBezTo>
                    <a:pt x="17484" y="23669"/>
                    <a:pt x="18818" y="22233"/>
                    <a:pt x="19710" y="20752"/>
                  </a:cubicBezTo>
                  <a:cubicBezTo>
                    <a:pt x="20660" y="19171"/>
                    <a:pt x="21328" y="17420"/>
                    <a:pt x="21673" y="15608"/>
                  </a:cubicBezTo>
                  <a:cubicBezTo>
                    <a:pt x="21686" y="16483"/>
                    <a:pt x="21728" y="18081"/>
                    <a:pt x="22145" y="18851"/>
                  </a:cubicBezTo>
                  <a:cubicBezTo>
                    <a:pt x="22482" y="19474"/>
                    <a:pt x="23161" y="19962"/>
                    <a:pt x="23842" y="19962"/>
                  </a:cubicBezTo>
                  <a:cubicBezTo>
                    <a:pt x="24001" y="19962"/>
                    <a:pt x="24161" y="19935"/>
                    <a:pt x="24316" y="19877"/>
                  </a:cubicBezTo>
                  <a:cubicBezTo>
                    <a:pt x="24570" y="19783"/>
                    <a:pt x="24789" y="19616"/>
                    <a:pt x="24995" y="19439"/>
                  </a:cubicBezTo>
                  <a:cubicBezTo>
                    <a:pt x="26749" y="17929"/>
                    <a:pt x="27670" y="15630"/>
                    <a:pt x="27962" y="13334"/>
                  </a:cubicBezTo>
                  <a:cubicBezTo>
                    <a:pt x="28254" y="11038"/>
                    <a:pt x="27981" y="8712"/>
                    <a:pt x="27709" y="6415"/>
                  </a:cubicBezTo>
                  <a:cubicBezTo>
                    <a:pt x="27651" y="5934"/>
                    <a:pt x="27435" y="5025"/>
                    <a:pt x="27141" y="4640"/>
                  </a:cubicBezTo>
                  <a:cubicBezTo>
                    <a:pt x="24933" y="1757"/>
                    <a:pt x="21333" y="1"/>
                    <a:pt x="17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180;p83"/>
            <p:cNvGrpSpPr/>
            <p:nvPr/>
          </p:nvGrpSpPr>
          <p:grpSpPr>
            <a:xfrm rot="1279075">
              <a:off x="383496" y="1441639"/>
              <a:ext cx="825866" cy="673473"/>
              <a:chOff x="8796200" y="1215589"/>
              <a:chExt cx="2886899" cy="2354194"/>
            </a:xfrm>
          </p:grpSpPr>
          <p:sp>
            <p:nvSpPr>
              <p:cNvPr id="4181" name="Google Shape;4181;p83"/>
              <p:cNvSpPr/>
              <p:nvPr/>
            </p:nvSpPr>
            <p:spPr>
              <a:xfrm>
                <a:off x="8796200" y="1215589"/>
                <a:ext cx="2886899" cy="2354194"/>
              </a:xfrm>
              <a:custGeom>
                <a:avLst/>
                <a:gdLst/>
                <a:ahLst/>
                <a:cxnLst/>
                <a:rect l="l" t="t" r="r" b="b"/>
                <a:pathLst>
                  <a:path w="30126" h="24567" extrusionOk="0">
                    <a:moveTo>
                      <a:pt x="13269" y="1"/>
                    </a:moveTo>
                    <a:cubicBezTo>
                      <a:pt x="13238" y="1"/>
                      <a:pt x="13209" y="18"/>
                      <a:pt x="13196" y="47"/>
                    </a:cubicBezTo>
                    <a:cubicBezTo>
                      <a:pt x="13176" y="88"/>
                      <a:pt x="13194" y="136"/>
                      <a:pt x="13235" y="155"/>
                    </a:cubicBezTo>
                    <a:cubicBezTo>
                      <a:pt x="15360" y="1149"/>
                      <a:pt x="18006" y="2371"/>
                      <a:pt x="20146" y="3355"/>
                    </a:cubicBezTo>
                    <a:cubicBezTo>
                      <a:pt x="20971" y="3733"/>
                      <a:pt x="23067" y="4692"/>
                      <a:pt x="24093" y="5161"/>
                    </a:cubicBezTo>
                    <a:cubicBezTo>
                      <a:pt x="23774" y="5385"/>
                      <a:pt x="23453" y="5607"/>
                      <a:pt x="23132" y="5828"/>
                    </a:cubicBezTo>
                    <a:cubicBezTo>
                      <a:pt x="21332" y="7031"/>
                      <a:pt x="19535" y="8243"/>
                      <a:pt x="17720" y="9431"/>
                    </a:cubicBezTo>
                    <a:cubicBezTo>
                      <a:pt x="14092" y="7872"/>
                      <a:pt x="10136" y="6171"/>
                      <a:pt x="6503" y="4651"/>
                    </a:cubicBezTo>
                    <a:cubicBezTo>
                      <a:pt x="6493" y="4647"/>
                      <a:pt x="6482" y="4645"/>
                      <a:pt x="6472" y="4645"/>
                    </a:cubicBezTo>
                    <a:cubicBezTo>
                      <a:pt x="6441" y="4645"/>
                      <a:pt x="6411" y="4663"/>
                      <a:pt x="6398" y="4693"/>
                    </a:cubicBezTo>
                    <a:cubicBezTo>
                      <a:pt x="6380" y="4734"/>
                      <a:pt x="6398" y="4783"/>
                      <a:pt x="6439" y="4800"/>
                    </a:cubicBezTo>
                    <a:cubicBezTo>
                      <a:pt x="9982" y="6378"/>
                      <a:pt x="13859" y="8066"/>
                      <a:pt x="17436" y="9618"/>
                    </a:cubicBezTo>
                    <a:cubicBezTo>
                      <a:pt x="15467" y="10903"/>
                      <a:pt x="13477" y="12158"/>
                      <a:pt x="11448" y="13342"/>
                    </a:cubicBezTo>
                    <a:cubicBezTo>
                      <a:pt x="7777" y="12635"/>
                      <a:pt x="3772" y="11866"/>
                      <a:pt x="105" y="11200"/>
                    </a:cubicBezTo>
                    <a:cubicBezTo>
                      <a:pt x="99" y="11199"/>
                      <a:pt x="94" y="11199"/>
                      <a:pt x="89" y="11199"/>
                    </a:cubicBezTo>
                    <a:cubicBezTo>
                      <a:pt x="52" y="11199"/>
                      <a:pt x="18" y="11225"/>
                      <a:pt x="10" y="11263"/>
                    </a:cubicBezTo>
                    <a:cubicBezTo>
                      <a:pt x="1" y="11307"/>
                      <a:pt x="30" y="11349"/>
                      <a:pt x="73" y="11359"/>
                    </a:cubicBezTo>
                    <a:cubicBezTo>
                      <a:pt x="3620" y="12092"/>
                      <a:pt x="7493" y="12855"/>
                      <a:pt x="11075" y="13557"/>
                    </a:cubicBezTo>
                    <a:cubicBezTo>
                      <a:pt x="9547" y="14437"/>
                      <a:pt x="7995" y="15277"/>
                      <a:pt x="6411" y="16057"/>
                    </a:cubicBezTo>
                    <a:cubicBezTo>
                      <a:pt x="4459" y="17024"/>
                      <a:pt x="2467" y="17916"/>
                      <a:pt x="448" y="18735"/>
                    </a:cubicBezTo>
                    <a:cubicBezTo>
                      <a:pt x="408" y="18752"/>
                      <a:pt x="387" y="18798"/>
                      <a:pt x="403" y="18840"/>
                    </a:cubicBezTo>
                    <a:cubicBezTo>
                      <a:pt x="415" y="18872"/>
                      <a:pt x="445" y="18892"/>
                      <a:pt x="477" y="18892"/>
                    </a:cubicBezTo>
                    <a:cubicBezTo>
                      <a:pt x="487" y="18892"/>
                      <a:pt x="498" y="18890"/>
                      <a:pt x="508" y="18885"/>
                    </a:cubicBezTo>
                    <a:cubicBezTo>
                      <a:pt x="2543" y="18096"/>
                      <a:pt x="4550" y="17225"/>
                      <a:pt x="6514" y="16269"/>
                    </a:cubicBezTo>
                    <a:cubicBezTo>
                      <a:pt x="8103" y="15506"/>
                      <a:pt x="9654" y="14679"/>
                      <a:pt x="11181" y="13806"/>
                    </a:cubicBezTo>
                    <a:lnTo>
                      <a:pt x="11181" y="13806"/>
                    </a:lnTo>
                    <a:cubicBezTo>
                      <a:pt x="10513" y="15369"/>
                      <a:pt x="9610" y="17486"/>
                      <a:pt x="8996" y="18931"/>
                    </a:cubicBezTo>
                    <a:cubicBezTo>
                      <a:pt x="8462" y="20190"/>
                      <a:pt x="7482" y="22516"/>
                      <a:pt x="6967" y="23753"/>
                    </a:cubicBezTo>
                    <a:lnTo>
                      <a:pt x="6681" y="24444"/>
                    </a:lnTo>
                    <a:cubicBezTo>
                      <a:pt x="6663" y="24488"/>
                      <a:pt x="6682" y="24539"/>
                      <a:pt x="6727" y="24559"/>
                    </a:cubicBezTo>
                    <a:cubicBezTo>
                      <a:pt x="6738" y="24564"/>
                      <a:pt x="6750" y="24566"/>
                      <a:pt x="6762" y="24566"/>
                    </a:cubicBezTo>
                    <a:cubicBezTo>
                      <a:pt x="6796" y="24566"/>
                      <a:pt x="6829" y="24547"/>
                      <a:pt x="6843" y="24513"/>
                    </a:cubicBezTo>
                    <a:cubicBezTo>
                      <a:pt x="7184" y="23754"/>
                      <a:pt x="7706" y="22543"/>
                      <a:pt x="8046" y="21777"/>
                    </a:cubicBezTo>
                    <a:cubicBezTo>
                      <a:pt x="9150" y="19248"/>
                      <a:pt x="10500" y="16111"/>
                      <a:pt x="11591" y="13571"/>
                    </a:cubicBezTo>
                    <a:cubicBezTo>
                      <a:pt x="13597" y="12410"/>
                      <a:pt x="15561" y="11175"/>
                      <a:pt x="17503" y="9907"/>
                    </a:cubicBezTo>
                    <a:lnTo>
                      <a:pt x="17503" y="9907"/>
                    </a:lnTo>
                    <a:cubicBezTo>
                      <a:pt x="17219" y="11117"/>
                      <a:pt x="16676" y="13420"/>
                      <a:pt x="16460" y="14334"/>
                    </a:cubicBezTo>
                    <a:cubicBezTo>
                      <a:pt x="16044" y="16112"/>
                      <a:pt x="15391" y="18931"/>
                      <a:pt x="14987" y="20713"/>
                    </a:cubicBezTo>
                    <a:lnTo>
                      <a:pt x="14624" y="22309"/>
                    </a:lnTo>
                    <a:cubicBezTo>
                      <a:pt x="14614" y="22357"/>
                      <a:pt x="14642" y="22404"/>
                      <a:pt x="14689" y="22415"/>
                    </a:cubicBezTo>
                    <a:cubicBezTo>
                      <a:pt x="14697" y="22417"/>
                      <a:pt x="14704" y="22418"/>
                      <a:pt x="14712" y="22418"/>
                    </a:cubicBezTo>
                    <a:cubicBezTo>
                      <a:pt x="14751" y="22418"/>
                      <a:pt x="14787" y="22391"/>
                      <a:pt x="14798" y="22350"/>
                    </a:cubicBezTo>
                    <a:cubicBezTo>
                      <a:pt x="15241" y="20576"/>
                      <a:pt x="15909" y="17782"/>
                      <a:pt x="16347" y="15988"/>
                    </a:cubicBezTo>
                    <a:cubicBezTo>
                      <a:pt x="16773" y="14223"/>
                      <a:pt x="17414" y="11488"/>
                      <a:pt x="17847" y="9680"/>
                    </a:cubicBezTo>
                    <a:cubicBezTo>
                      <a:pt x="19519" y="8585"/>
                      <a:pt x="21175" y="7466"/>
                      <a:pt x="22830" y="6354"/>
                    </a:cubicBezTo>
                    <a:cubicBezTo>
                      <a:pt x="23280" y="6045"/>
                      <a:pt x="23727" y="5731"/>
                      <a:pt x="24174" y="5414"/>
                    </a:cubicBezTo>
                    <a:lnTo>
                      <a:pt x="24174" y="5414"/>
                    </a:lnTo>
                    <a:cubicBezTo>
                      <a:pt x="24103" y="5899"/>
                      <a:pt x="23972" y="6790"/>
                      <a:pt x="23972" y="6790"/>
                    </a:cubicBezTo>
                    <a:cubicBezTo>
                      <a:pt x="23522" y="9879"/>
                      <a:pt x="22951" y="13812"/>
                      <a:pt x="22525" y="16904"/>
                    </a:cubicBezTo>
                    <a:lnTo>
                      <a:pt x="22293" y="18591"/>
                    </a:lnTo>
                    <a:cubicBezTo>
                      <a:pt x="22286" y="18638"/>
                      <a:pt x="22319" y="18684"/>
                      <a:pt x="22367" y="18691"/>
                    </a:cubicBezTo>
                    <a:cubicBezTo>
                      <a:pt x="22372" y="18692"/>
                      <a:pt x="22377" y="18692"/>
                      <a:pt x="22382" y="18692"/>
                    </a:cubicBezTo>
                    <a:cubicBezTo>
                      <a:pt x="22425" y="18692"/>
                      <a:pt x="22462" y="18660"/>
                      <a:pt x="22468" y="18617"/>
                    </a:cubicBezTo>
                    <a:cubicBezTo>
                      <a:pt x="22955" y="15536"/>
                      <a:pt x="23543" y="11613"/>
                      <a:pt x="24002" y="8514"/>
                    </a:cubicBezTo>
                    <a:cubicBezTo>
                      <a:pt x="24126" y="7688"/>
                      <a:pt x="24367" y="6038"/>
                      <a:pt x="24493" y="5184"/>
                    </a:cubicBezTo>
                    <a:cubicBezTo>
                      <a:pt x="25423" y="4515"/>
                      <a:pt x="26341" y="3825"/>
                      <a:pt x="27225" y="3107"/>
                    </a:cubicBezTo>
                    <a:cubicBezTo>
                      <a:pt x="27767" y="2669"/>
                      <a:pt x="28371" y="2152"/>
                      <a:pt x="28891" y="1690"/>
                    </a:cubicBezTo>
                    <a:cubicBezTo>
                      <a:pt x="29114" y="1487"/>
                      <a:pt x="29483" y="1154"/>
                      <a:pt x="29693" y="946"/>
                    </a:cubicBezTo>
                    <a:lnTo>
                      <a:pt x="30087" y="567"/>
                    </a:lnTo>
                    <a:cubicBezTo>
                      <a:pt x="30123" y="535"/>
                      <a:pt x="30125" y="480"/>
                      <a:pt x="30091" y="445"/>
                    </a:cubicBezTo>
                    <a:cubicBezTo>
                      <a:pt x="30074" y="426"/>
                      <a:pt x="30050" y="417"/>
                      <a:pt x="30026" y="417"/>
                    </a:cubicBezTo>
                    <a:cubicBezTo>
                      <a:pt x="30004" y="417"/>
                      <a:pt x="29982" y="425"/>
                      <a:pt x="29965" y="442"/>
                    </a:cubicBezTo>
                    <a:cubicBezTo>
                      <a:pt x="28223" y="2096"/>
                      <a:pt x="26321" y="3581"/>
                      <a:pt x="24361" y="4972"/>
                    </a:cubicBezTo>
                    <a:cubicBezTo>
                      <a:pt x="23959" y="4789"/>
                      <a:pt x="21644" y="3743"/>
                      <a:pt x="21644" y="3743"/>
                    </a:cubicBezTo>
                    <a:cubicBezTo>
                      <a:pt x="18999" y="2546"/>
                      <a:pt x="15954" y="1178"/>
                      <a:pt x="13302" y="8"/>
                    </a:cubicBezTo>
                    <a:cubicBezTo>
                      <a:pt x="13291" y="3"/>
                      <a:pt x="13280" y="1"/>
                      <a:pt x="13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83"/>
              <p:cNvSpPr/>
              <p:nvPr/>
            </p:nvSpPr>
            <p:spPr>
              <a:xfrm>
                <a:off x="9562158" y="1825729"/>
                <a:ext cx="67079" cy="4877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09" extrusionOk="0">
                    <a:moveTo>
                      <a:pt x="560" y="0"/>
                    </a:moveTo>
                    <a:cubicBezTo>
                      <a:pt x="348" y="6"/>
                      <a:pt x="146" y="140"/>
                      <a:pt x="44" y="323"/>
                    </a:cubicBezTo>
                    <a:cubicBezTo>
                      <a:pt x="1" y="404"/>
                      <a:pt x="64" y="509"/>
                      <a:pt x="156" y="509"/>
                    </a:cubicBezTo>
                    <a:cubicBezTo>
                      <a:pt x="319" y="507"/>
                      <a:pt x="463" y="436"/>
                      <a:pt x="582" y="331"/>
                    </a:cubicBezTo>
                    <a:cubicBezTo>
                      <a:pt x="631" y="284"/>
                      <a:pt x="694" y="219"/>
                      <a:pt x="698" y="141"/>
                    </a:cubicBezTo>
                    <a:cubicBezTo>
                      <a:pt x="699" y="65"/>
                      <a:pt x="637" y="2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83"/>
              <p:cNvSpPr/>
              <p:nvPr/>
            </p:nvSpPr>
            <p:spPr>
              <a:xfrm>
                <a:off x="9650608" y="1873260"/>
                <a:ext cx="62767" cy="483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05" extrusionOk="0">
                    <a:moveTo>
                      <a:pt x="498" y="0"/>
                    </a:moveTo>
                    <a:cubicBezTo>
                      <a:pt x="452" y="0"/>
                      <a:pt x="402" y="12"/>
                      <a:pt x="360" y="30"/>
                    </a:cubicBezTo>
                    <a:cubicBezTo>
                      <a:pt x="221" y="87"/>
                      <a:pt x="102" y="183"/>
                      <a:pt x="38" y="324"/>
                    </a:cubicBezTo>
                    <a:cubicBezTo>
                      <a:pt x="1" y="405"/>
                      <a:pt x="64" y="504"/>
                      <a:pt x="156" y="504"/>
                    </a:cubicBezTo>
                    <a:cubicBezTo>
                      <a:pt x="156" y="504"/>
                      <a:pt x="157" y="504"/>
                      <a:pt x="157" y="504"/>
                    </a:cubicBezTo>
                    <a:cubicBezTo>
                      <a:pt x="312" y="502"/>
                      <a:pt x="447" y="431"/>
                      <a:pt x="554" y="326"/>
                    </a:cubicBezTo>
                    <a:cubicBezTo>
                      <a:pt x="598" y="280"/>
                      <a:pt x="652" y="216"/>
                      <a:pt x="654" y="142"/>
                    </a:cubicBezTo>
                    <a:cubicBezTo>
                      <a:pt x="647" y="36"/>
                      <a:pt x="578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83"/>
              <p:cNvSpPr/>
              <p:nvPr/>
            </p:nvSpPr>
            <p:spPr>
              <a:xfrm>
                <a:off x="9736949" y="1920983"/>
                <a:ext cx="71679" cy="5462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70" extrusionOk="0">
                    <a:moveTo>
                      <a:pt x="591" y="0"/>
                    </a:moveTo>
                    <a:cubicBezTo>
                      <a:pt x="578" y="0"/>
                      <a:pt x="565" y="2"/>
                      <a:pt x="551" y="6"/>
                    </a:cubicBezTo>
                    <a:cubicBezTo>
                      <a:pt x="494" y="23"/>
                      <a:pt x="443" y="48"/>
                      <a:pt x="398" y="75"/>
                    </a:cubicBezTo>
                    <a:cubicBezTo>
                      <a:pt x="268" y="154"/>
                      <a:pt x="159" y="242"/>
                      <a:pt x="63" y="365"/>
                    </a:cubicBezTo>
                    <a:cubicBezTo>
                      <a:pt x="1" y="437"/>
                      <a:pt x="47" y="557"/>
                      <a:pt x="143" y="567"/>
                    </a:cubicBezTo>
                    <a:cubicBezTo>
                      <a:pt x="157" y="569"/>
                      <a:pt x="171" y="569"/>
                      <a:pt x="185" y="569"/>
                    </a:cubicBezTo>
                    <a:cubicBezTo>
                      <a:pt x="300" y="569"/>
                      <a:pt x="407" y="525"/>
                      <a:pt x="501" y="462"/>
                    </a:cubicBezTo>
                    <a:cubicBezTo>
                      <a:pt x="607" y="389"/>
                      <a:pt x="748" y="235"/>
                      <a:pt x="718" y="95"/>
                    </a:cubicBezTo>
                    <a:cubicBezTo>
                      <a:pt x="700" y="37"/>
                      <a:pt x="648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83"/>
              <p:cNvSpPr/>
              <p:nvPr/>
            </p:nvSpPr>
            <p:spPr>
              <a:xfrm>
                <a:off x="10132721" y="2961777"/>
                <a:ext cx="87874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82" extrusionOk="0">
                    <a:moveTo>
                      <a:pt x="494" y="0"/>
                    </a:moveTo>
                    <a:cubicBezTo>
                      <a:pt x="362" y="0"/>
                      <a:pt x="233" y="20"/>
                      <a:pt x="105" y="70"/>
                    </a:cubicBezTo>
                    <a:cubicBezTo>
                      <a:pt x="13" y="103"/>
                      <a:pt x="1" y="237"/>
                      <a:pt x="85" y="287"/>
                    </a:cubicBezTo>
                    <a:cubicBezTo>
                      <a:pt x="143" y="325"/>
                      <a:pt x="206" y="346"/>
                      <a:pt x="269" y="361"/>
                    </a:cubicBezTo>
                    <a:cubicBezTo>
                      <a:pt x="332" y="374"/>
                      <a:pt x="398" y="381"/>
                      <a:pt x="463" y="381"/>
                    </a:cubicBezTo>
                    <a:cubicBezTo>
                      <a:pt x="592" y="381"/>
                      <a:pt x="720" y="352"/>
                      <a:pt x="831" y="280"/>
                    </a:cubicBezTo>
                    <a:cubicBezTo>
                      <a:pt x="917" y="224"/>
                      <a:pt x="901" y="80"/>
                      <a:pt x="803" y="47"/>
                    </a:cubicBezTo>
                    <a:cubicBezTo>
                      <a:pt x="741" y="22"/>
                      <a:pt x="680" y="11"/>
                      <a:pt x="622" y="6"/>
                    </a:cubicBezTo>
                    <a:cubicBezTo>
                      <a:pt x="579" y="2"/>
                      <a:pt x="536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83"/>
              <p:cNvSpPr/>
              <p:nvPr/>
            </p:nvSpPr>
            <p:spPr>
              <a:xfrm>
                <a:off x="10128792" y="3043519"/>
                <a:ext cx="77716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355" y="1"/>
                    </a:moveTo>
                    <a:cubicBezTo>
                      <a:pt x="278" y="1"/>
                      <a:pt x="201" y="12"/>
                      <a:pt x="122" y="38"/>
                    </a:cubicBezTo>
                    <a:cubicBezTo>
                      <a:pt x="32" y="62"/>
                      <a:pt x="1" y="183"/>
                      <a:pt x="69" y="248"/>
                    </a:cubicBezTo>
                    <a:cubicBezTo>
                      <a:pt x="112" y="291"/>
                      <a:pt x="163" y="320"/>
                      <a:pt x="215" y="341"/>
                    </a:cubicBezTo>
                    <a:cubicBezTo>
                      <a:pt x="280" y="367"/>
                      <a:pt x="362" y="383"/>
                      <a:pt x="445" y="383"/>
                    </a:cubicBezTo>
                    <a:cubicBezTo>
                      <a:pt x="560" y="383"/>
                      <a:pt x="675" y="350"/>
                      <a:pt x="740" y="264"/>
                    </a:cubicBezTo>
                    <a:cubicBezTo>
                      <a:pt x="811" y="114"/>
                      <a:pt x="656" y="47"/>
                      <a:pt x="540" y="20"/>
                    </a:cubicBezTo>
                    <a:cubicBezTo>
                      <a:pt x="477" y="8"/>
                      <a:pt x="416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83"/>
              <p:cNvSpPr/>
              <p:nvPr/>
            </p:nvSpPr>
            <p:spPr>
              <a:xfrm>
                <a:off x="10124480" y="3137431"/>
                <a:ext cx="65833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84" extrusionOk="0">
                    <a:moveTo>
                      <a:pt x="339" y="0"/>
                    </a:moveTo>
                    <a:cubicBezTo>
                      <a:pt x="241" y="0"/>
                      <a:pt x="141" y="32"/>
                      <a:pt x="66" y="96"/>
                    </a:cubicBezTo>
                    <a:cubicBezTo>
                      <a:pt x="1" y="154"/>
                      <a:pt x="13" y="263"/>
                      <a:pt x="89" y="305"/>
                    </a:cubicBezTo>
                    <a:cubicBezTo>
                      <a:pt x="170" y="352"/>
                      <a:pt x="247" y="372"/>
                      <a:pt x="333" y="382"/>
                    </a:cubicBezTo>
                    <a:cubicBezTo>
                      <a:pt x="352" y="383"/>
                      <a:pt x="371" y="384"/>
                      <a:pt x="391" y="384"/>
                    </a:cubicBezTo>
                    <a:cubicBezTo>
                      <a:pt x="469" y="384"/>
                      <a:pt x="550" y="370"/>
                      <a:pt x="619" y="322"/>
                    </a:cubicBezTo>
                    <a:cubicBezTo>
                      <a:pt x="679" y="271"/>
                      <a:pt x="687" y="183"/>
                      <a:pt x="635" y="122"/>
                    </a:cubicBezTo>
                    <a:cubicBezTo>
                      <a:pt x="559" y="40"/>
                      <a:pt x="450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83"/>
              <p:cNvSpPr/>
              <p:nvPr/>
            </p:nvSpPr>
            <p:spPr>
              <a:xfrm>
                <a:off x="10210726" y="1389901"/>
                <a:ext cx="60371" cy="5989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25" extrusionOk="0">
                    <a:moveTo>
                      <a:pt x="480" y="0"/>
                    </a:moveTo>
                    <a:cubicBezTo>
                      <a:pt x="465" y="0"/>
                      <a:pt x="449" y="3"/>
                      <a:pt x="434" y="9"/>
                    </a:cubicBezTo>
                    <a:cubicBezTo>
                      <a:pt x="378" y="29"/>
                      <a:pt x="332" y="59"/>
                      <a:pt x="291" y="91"/>
                    </a:cubicBezTo>
                    <a:cubicBezTo>
                      <a:pt x="171" y="190"/>
                      <a:pt x="76" y="306"/>
                      <a:pt x="28" y="458"/>
                    </a:cubicBezTo>
                    <a:cubicBezTo>
                      <a:pt x="1" y="539"/>
                      <a:pt x="66" y="624"/>
                      <a:pt x="147" y="624"/>
                    </a:cubicBezTo>
                    <a:cubicBezTo>
                      <a:pt x="156" y="624"/>
                      <a:pt x="164" y="623"/>
                      <a:pt x="173" y="621"/>
                    </a:cubicBezTo>
                    <a:cubicBezTo>
                      <a:pt x="234" y="610"/>
                      <a:pt x="286" y="585"/>
                      <a:pt x="334" y="555"/>
                    </a:cubicBezTo>
                    <a:cubicBezTo>
                      <a:pt x="476" y="464"/>
                      <a:pt x="593" y="328"/>
                      <a:pt x="617" y="155"/>
                    </a:cubicBezTo>
                    <a:cubicBezTo>
                      <a:pt x="630" y="72"/>
                      <a:pt x="558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83"/>
              <p:cNvSpPr/>
              <p:nvPr/>
            </p:nvSpPr>
            <p:spPr>
              <a:xfrm>
                <a:off x="10309525" y="1451806"/>
                <a:ext cx="46285" cy="4523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72" extrusionOk="0">
                    <a:moveTo>
                      <a:pt x="289" y="0"/>
                    </a:moveTo>
                    <a:cubicBezTo>
                      <a:pt x="282" y="0"/>
                      <a:pt x="275" y="1"/>
                      <a:pt x="268" y="2"/>
                    </a:cubicBezTo>
                    <a:cubicBezTo>
                      <a:pt x="108" y="28"/>
                      <a:pt x="1" y="171"/>
                      <a:pt x="0" y="331"/>
                    </a:cubicBezTo>
                    <a:cubicBezTo>
                      <a:pt x="3" y="410"/>
                      <a:pt x="69" y="471"/>
                      <a:pt x="146" y="471"/>
                    </a:cubicBezTo>
                    <a:cubicBezTo>
                      <a:pt x="153" y="471"/>
                      <a:pt x="160" y="471"/>
                      <a:pt x="166" y="470"/>
                    </a:cubicBezTo>
                    <a:cubicBezTo>
                      <a:pt x="285" y="452"/>
                      <a:pt x="374" y="377"/>
                      <a:pt x="425" y="274"/>
                    </a:cubicBezTo>
                    <a:cubicBezTo>
                      <a:pt x="483" y="155"/>
                      <a:pt x="43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83"/>
              <p:cNvSpPr/>
              <p:nvPr/>
            </p:nvSpPr>
            <p:spPr>
              <a:xfrm>
                <a:off x="10403245" y="1479884"/>
                <a:ext cx="52226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4" extrusionOk="0">
                    <a:moveTo>
                      <a:pt x="391" y="0"/>
                    </a:moveTo>
                    <a:cubicBezTo>
                      <a:pt x="367" y="0"/>
                      <a:pt x="343" y="6"/>
                      <a:pt x="320" y="19"/>
                    </a:cubicBezTo>
                    <a:cubicBezTo>
                      <a:pt x="176" y="102"/>
                      <a:pt x="94" y="222"/>
                      <a:pt x="39" y="378"/>
                    </a:cubicBezTo>
                    <a:cubicBezTo>
                      <a:pt x="0" y="462"/>
                      <a:pt x="57" y="561"/>
                      <a:pt x="151" y="564"/>
                    </a:cubicBezTo>
                    <a:cubicBezTo>
                      <a:pt x="320" y="561"/>
                      <a:pt x="465" y="429"/>
                      <a:pt x="517" y="273"/>
                    </a:cubicBezTo>
                    <a:cubicBezTo>
                      <a:pt x="535" y="210"/>
                      <a:pt x="544" y="131"/>
                      <a:pt x="510" y="68"/>
                    </a:cubicBezTo>
                    <a:cubicBezTo>
                      <a:pt x="484" y="24"/>
                      <a:pt x="43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83"/>
              <p:cNvSpPr/>
              <p:nvPr/>
            </p:nvSpPr>
            <p:spPr>
              <a:xfrm>
                <a:off x="10850477" y="2522211"/>
                <a:ext cx="84041" cy="36702"/>
              </a:xfrm>
              <a:custGeom>
                <a:avLst/>
                <a:gdLst/>
                <a:ahLst/>
                <a:cxnLst/>
                <a:rect l="l" t="t" r="r" b="b"/>
                <a:pathLst>
                  <a:path w="877" h="383" extrusionOk="0">
                    <a:moveTo>
                      <a:pt x="407" y="0"/>
                    </a:moveTo>
                    <a:cubicBezTo>
                      <a:pt x="310" y="0"/>
                      <a:pt x="218" y="8"/>
                      <a:pt x="119" y="43"/>
                    </a:cubicBezTo>
                    <a:cubicBezTo>
                      <a:pt x="27" y="69"/>
                      <a:pt x="1" y="197"/>
                      <a:pt x="77" y="255"/>
                    </a:cubicBezTo>
                    <a:cubicBezTo>
                      <a:pt x="130" y="298"/>
                      <a:pt x="188" y="324"/>
                      <a:pt x="245" y="344"/>
                    </a:cubicBezTo>
                    <a:cubicBezTo>
                      <a:pt x="322" y="368"/>
                      <a:pt x="403" y="382"/>
                      <a:pt x="484" y="382"/>
                    </a:cubicBezTo>
                    <a:cubicBezTo>
                      <a:pt x="590" y="382"/>
                      <a:pt x="695" y="358"/>
                      <a:pt x="787" y="301"/>
                    </a:cubicBezTo>
                    <a:cubicBezTo>
                      <a:pt x="877" y="245"/>
                      <a:pt x="865" y="103"/>
                      <a:pt x="766" y="65"/>
                    </a:cubicBezTo>
                    <a:cubicBezTo>
                      <a:pt x="660" y="16"/>
                      <a:pt x="557" y="4"/>
                      <a:pt x="446" y="1"/>
                    </a:cubicBezTo>
                    <a:cubicBezTo>
                      <a:pt x="433" y="0"/>
                      <a:pt x="42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83"/>
              <p:cNvSpPr/>
              <p:nvPr/>
            </p:nvSpPr>
            <p:spPr>
              <a:xfrm>
                <a:off x="10849519" y="2628677"/>
                <a:ext cx="75991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793" h="386" extrusionOk="0">
                    <a:moveTo>
                      <a:pt x="349" y="0"/>
                    </a:moveTo>
                    <a:cubicBezTo>
                      <a:pt x="284" y="0"/>
                      <a:pt x="218" y="6"/>
                      <a:pt x="148" y="16"/>
                    </a:cubicBezTo>
                    <a:cubicBezTo>
                      <a:pt x="54" y="24"/>
                      <a:pt x="0" y="135"/>
                      <a:pt x="58" y="213"/>
                    </a:cubicBezTo>
                    <a:cubicBezTo>
                      <a:pt x="147" y="329"/>
                      <a:pt x="293" y="386"/>
                      <a:pt x="436" y="386"/>
                    </a:cubicBezTo>
                    <a:cubicBezTo>
                      <a:pt x="479" y="386"/>
                      <a:pt x="521" y="381"/>
                      <a:pt x="562" y="371"/>
                    </a:cubicBezTo>
                    <a:cubicBezTo>
                      <a:pt x="637" y="350"/>
                      <a:pt x="726" y="313"/>
                      <a:pt x="762" y="235"/>
                    </a:cubicBezTo>
                    <a:cubicBezTo>
                      <a:pt x="792" y="159"/>
                      <a:pt x="747" y="77"/>
                      <a:pt x="669" y="54"/>
                    </a:cubicBezTo>
                    <a:cubicBezTo>
                      <a:pt x="560" y="16"/>
                      <a:pt x="456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83"/>
              <p:cNvSpPr/>
              <p:nvPr/>
            </p:nvSpPr>
            <p:spPr>
              <a:xfrm>
                <a:off x="10846261" y="2728818"/>
                <a:ext cx="82220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82" extrusionOk="0">
                    <a:moveTo>
                      <a:pt x="416" y="1"/>
                    </a:moveTo>
                    <a:cubicBezTo>
                      <a:pt x="304" y="1"/>
                      <a:pt x="193" y="23"/>
                      <a:pt x="88" y="74"/>
                    </a:cubicBezTo>
                    <a:cubicBezTo>
                      <a:pt x="4" y="116"/>
                      <a:pt x="1" y="245"/>
                      <a:pt x="83" y="290"/>
                    </a:cubicBezTo>
                    <a:cubicBezTo>
                      <a:pt x="138" y="324"/>
                      <a:pt x="194" y="341"/>
                      <a:pt x="251" y="356"/>
                    </a:cubicBezTo>
                    <a:cubicBezTo>
                      <a:pt x="323" y="372"/>
                      <a:pt x="396" y="381"/>
                      <a:pt x="468" y="381"/>
                    </a:cubicBezTo>
                    <a:cubicBezTo>
                      <a:pt x="568" y="381"/>
                      <a:pt x="666" y="363"/>
                      <a:pt x="760" y="316"/>
                    </a:cubicBezTo>
                    <a:cubicBezTo>
                      <a:pt x="852" y="272"/>
                      <a:pt x="858" y="131"/>
                      <a:pt x="767" y="82"/>
                    </a:cubicBezTo>
                    <a:cubicBezTo>
                      <a:pt x="712" y="48"/>
                      <a:pt x="655" y="32"/>
                      <a:pt x="598" y="19"/>
                    </a:cubicBezTo>
                    <a:cubicBezTo>
                      <a:pt x="538" y="7"/>
                      <a:pt x="477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83"/>
              <p:cNvSpPr/>
              <p:nvPr/>
            </p:nvSpPr>
            <p:spPr>
              <a:xfrm>
                <a:off x="8965529" y="2390064"/>
                <a:ext cx="65259" cy="5807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06" extrusionOk="0">
                    <a:moveTo>
                      <a:pt x="508" y="1"/>
                    </a:moveTo>
                    <a:cubicBezTo>
                      <a:pt x="492" y="1"/>
                      <a:pt x="475" y="4"/>
                      <a:pt x="459" y="10"/>
                    </a:cubicBezTo>
                    <a:cubicBezTo>
                      <a:pt x="404" y="31"/>
                      <a:pt x="356" y="59"/>
                      <a:pt x="317" y="90"/>
                    </a:cubicBezTo>
                    <a:cubicBezTo>
                      <a:pt x="200" y="182"/>
                      <a:pt x="107" y="285"/>
                      <a:pt x="42" y="425"/>
                    </a:cubicBezTo>
                    <a:cubicBezTo>
                      <a:pt x="1" y="505"/>
                      <a:pt x="64" y="605"/>
                      <a:pt x="153" y="605"/>
                    </a:cubicBezTo>
                    <a:cubicBezTo>
                      <a:pt x="157" y="605"/>
                      <a:pt x="160" y="605"/>
                      <a:pt x="164" y="605"/>
                    </a:cubicBezTo>
                    <a:cubicBezTo>
                      <a:pt x="228" y="600"/>
                      <a:pt x="283" y="579"/>
                      <a:pt x="335" y="555"/>
                    </a:cubicBezTo>
                    <a:cubicBezTo>
                      <a:pt x="488" y="479"/>
                      <a:pt x="681" y="272"/>
                      <a:pt x="635" y="88"/>
                    </a:cubicBezTo>
                    <a:cubicBezTo>
                      <a:pt x="614" y="34"/>
                      <a:pt x="56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83"/>
              <p:cNvSpPr/>
              <p:nvPr/>
            </p:nvSpPr>
            <p:spPr>
              <a:xfrm>
                <a:off x="9062603" y="2413254"/>
                <a:ext cx="52513" cy="5740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99" extrusionOk="0">
                    <a:moveTo>
                      <a:pt x="398" y="1"/>
                    </a:moveTo>
                    <a:cubicBezTo>
                      <a:pt x="383" y="1"/>
                      <a:pt x="368" y="3"/>
                      <a:pt x="354" y="9"/>
                    </a:cubicBezTo>
                    <a:cubicBezTo>
                      <a:pt x="299" y="25"/>
                      <a:pt x="257" y="53"/>
                      <a:pt x="219" y="83"/>
                    </a:cubicBezTo>
                    <a:cubicBezTo>
                      <a:pt x="107" y="179"/>
                      <a:pt x="25" y="306"/>
                      <a:pt x="8" y="458"/>
                    </a:cubicBezTo>
                    <a:cubicBezTo>
                      <a:pt x="0" y="533"/>
                      <a:pt x="66" y="599"/>
                      <a:pt x="139" y="599"/>
                    </a:cubicBezTo>
                    <a:cubicBezTo>
                      <a:pt x="152" y="599"/>
                      <a:pt x="165" y="597"/>
                      <a:pt x="177" y="593"/>
                    </a:cubicBezTo>
                    <a:cubicBezTo>
                      <a:pt x="231" y="576"/>
                      <a:pt x="275" y="550"/>
                      <a:pt x="314" y="520"/>
                    </a:cubicBezTo>
                    <a:cubicBezTo>
                      <a:pt x="430" y="429"/>
                      <a:pt x="522" y="309"/>
                      <a:pt x="539" y="156"/>
                    </a:cubicBezTo>
                    <a:cubicBezTo>
                      <a:pt x="547" y="72"/>
                      <a:pt x="476" y="1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83"/>
              <p:cNvSpPr/>
              <p:nvPr/>
            </p:nvSpPr>
            <p:spPr>
              <a:xfrm>
                <a:off x="9157665" y="2429833"/>
                <a:ext cx="53951" cy="6056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32" extrusionOk="0">
                    <a:moveTo>
                      <a:pt x="413" y="1"/>
                    </a:moveTo>
                    <a:cubicBezTo>
                      <a:pt x="398" y="1"/>
                      <a:pt x="382" y="4"/>
                      <a:pt x="366" y="10"/>
                    </a:cubicBezTo>
                    <a:cubicBezTo>
                      <a:pt x="310" y="30"/>
                      <a:pt x="267" y="59"/>
                      <a:pt x="228" y="93"/>
                    </a:cubicBezTo>
                    <a:cubicBezTo>
                      <a:pt x="113" y="198"/>
                      <a:pt x="29" y="331"/>
                      <a:pt x="10" y="490"/>
                    </a:cubicBezTo>
                    <a:cubicBezTo>
                      <a:pt x="1" y="567"/>
                      <a:pt x="66" y="632"/>
                      <a:pt x="138" y="632"/>
                    </a:cubicBezTo>
                    <a:cubicBezTo>
                      <a:pt x="153" y="632"/>
                      <a:pt x="167" y="629"/>
                      <a:pt x="182" y="623"/>
                    </a:cubicBezTo>
                    <a:cubicBezTo>
                      <a:pt x="237" y="603"/>
                      <a:pt x="282" y="573"/>
                      <a:pt x="323" y="541"/>
                    </a:cubicBezTo>
                    <a:cubicBezTo>
                      <a:pt x="441" y="442"/>
                      <a:pt x="535" y="315"/>
                      <a:pt x="554" y="154"/>
                    </a:cubicBezTo>
                    <a:cubicBezTo>
                      <a:pt x="563" y="71"/>
                      <a:pt x="491" y="1"/>
                      <a:pt x="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83"/>
              <p:cNvSpPr/>
              <p:nvPr/>
            </p:nvSpPr>
            <p:spPr>
              <a:xfrm>
                <a:off x="9502552" y="3091625"/>
                <a:ext cx="57017" cy="3871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04" extrusionOk="0">
                    <a:moveTo>
                      <a:pt x="246" y="1"/>
                    </a:moveTo>
                    <a:cubicBezTo>
                      <a:pt x="203" y="1"/>
                      <a:pt x="159" y="8"/>
                      <a:pt x="116" y="23"/>
                    </a:cubicBezTo>
                    <a:cubicBezTo>
                      <a:pt x="34" y="54"/>
                      <a:pt x="1" y="154"/>
                      <a:pt x="46" y="229"/>
                    </a:cubicBezTo>
                    <a:cubicBezTo>
                      <a:pt x="95" y="305"/>
                      <a:pt x="158" y="348"/>
                      <a:pt x="235" y="379"/>
                    </a:cubicBezTo>
                    <a:cubicBezTo>
                      <a:pt x="277" y="394"/>
                      <a:pt x="321" y="403"/>
                      <a:pt x="366" y="403"/>
                    </a:cubicBezTo>
                    <a:cubicBezTo>
                      <a:pt x="410" y="403"/>
                      <a:pt x="455" y="394"/>
                      <a:pt x="498" y="371"/>
                    </a:cubicBezTo>
                    <a:cubicBezTo>
                      <a:pt x="570" y="326"/>
                      <a:pt x="594" y="232"/>
                      <a:pt x="549" y="158"/>
                    </a:cubicBezTo>
                    <a:cubicBezTo>
                      <a:pt x="480" y="54"/>
                      <a:pt x="365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83"/>
              <p:cNvSpPr/>
              <p:nvPr/>
            </p:nvSpPr>
            <p:spPr>
              <a:xfrm>
                <a:off x="9470737" y="3192149"/>
                <a:ext cx="57401" cy="4005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18" extrusionOk="0">
                    <a:moveTo>
                      <a:pt x="137" y="1"/>
                    </a:moveTo>
                    <a:cubicBezTo>
                      <a:pt x="61" y="1"/>
                      <a:pt x="0" y="70"/>
                      <a:pt x="12" y="145"/>
                    </a:cubicBezTo>
                    <a:cubicBezTo>
                      <a:pt x="30" y="258"/>
                      <a:pt x="115" y="341"/>
                      <a:pt x="214" y="385"/>
                    </a:cubicBezTo>
                    <a:cubicBezTo>
                      <a:pt x="261" y="405"/>
                      <a:pt x="313" y="418"/>
                      <a:pt x="365" y="418"/>
                    </a:cubicBezTo>
                    <a:cubicBezTo>
                      <a:pt x="431" y="418"/>
                      <a:pt x="497" y="398"/>
                      <a:pt x="548" y="349"/>
                    </a:cubicBezTo>
                    <a:cubicBezTo>
                      <a:pt x="599" y="295"/>
                      <a:pt x="596" y="208"/>
                      <a:pt x="540" y="155"/>
                    </a:cubicBezTo>
                    <a:cubicBezTo>
                      <a:pt x="435" y="48"/>
                      <a:pt x="323" y="6"/>
                      <a:pt x="175" y="1"/>
                    </a:cubicBezTo>
                    <a:cubicBezTo>
                      <a:pt x="175" y="1"/>
                      <a:pt x="172" y="1"/>
                      <a:pt x="167" y="1"/>
                    </a:cubicBezTo>
                    <a:cubicBezTo>
                      <a:pt x="158" y="1"/>
                      <a:pt x="144" y="1"/>
                      <a:pt x="144" y="1"/>
                    </a:cubicBezTo>
                    <a:cubicBezTo>
                      <a:pt x="141" y="1"/>
                      <a:pt x="139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83"/>
              <p:cNvSpPr/>
              <p:nvPr/>
            </p:nvSpPr>
            <p:spPr>
              <a:xfrm>
                <a:off x="9433172" y="3279353"/>
                <a:ext cx="52513" cy="4187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7" extrusionOk="0">
                    <a:moveTo>
                      <a:pt x="143" y="0"/>
                    </a:moveTo>
                    <a:cubicBezTo>
                      <a:pt x="67" y="0"/>
                      <a:pt x="1" y="59"/>
                      <a:pt x="5" y="141"/>
                    </a:cubicBezTo>
                    <a:cubicBezTo>
                      <a:pt x="19" y="303"/>
                      <a:pt x="177" y="436"/>
                      <a:pt x="337" y="436"/>
                    </a:cubicBezTo>
                    <a:cubicBezTo>
                      <a:pt x="378" y="436"/>
                      <a:pt x="419" y="427"/>
                      <a:pt x="458" y="408"/>
                    </a:cubicBezTo>
                    <a:cubicBezTo>
                      <a:pt x="525" y="366"/>
                      <a:pt x="547" y="278"/>
                      <a:pt x="505" y="210"/>
                    </a:cubicBezTo>
                    <a:cubicBezTo>
                      <a:pt x="483" y="172"/>
                      <a:pt x="450" y="126"/>
                      <a:pt x="423" y="104"/>
                    </a:cubicBezTo>
                    <a:cubicBezTo>
                      <a:pt x="350" y="38"/>
                      <a:pt x="274" y="14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4200;p83"/>
          <p:cNvGrpSpPr/>
          <p:nvPr/>
        </p:nvGrpSpPr>
        <p:grpSpPr>
          <a:xfrm rot="10212705">
            <a:off x="6932645" y="4004693"/>
            <a:ext cx="1056670" cy="1056670"/>
            <a:chOff x="1109529" y="11170"/>
            <a:chExt cx="1056716" cy="1056716"/>
          </a:xfrm>
        </p:grpSpPr>
        <p:sp>
          <p:nvSpPr>
            <p:cNvPr id="4201" name="Google Shape;4201;p83"/>
            <p:cNvSpPr/>
            <p:nvPr/>
          </p:nvSpPr>
          <p:spPr>
            <a:xfrm rot="2700000">
              <a:off x="1328879" y="101325"/>
              <a:ext cx="618017" cy="876406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83"/>
            <p:cNvSpPr/>
            <p:nvPr/>
          </p:nvSpPr>
          <p:spPr>
            <a:xfrm rot="2700000">
              <a:off x="1361324" y="135607"/>
              <a:ext cx="554749" cy="784928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4203;p83"/>
            <p:cNvGrpSpPr/>
            <p:nvPr/>
          </p:nvGrpSpPr>
          <p:grpSpPr>
            <a:xfrm rot="2700000">
              <a:off x="1385729" y="194427"/>
              <a:ext cx="496863" cy="752552"/>
              <a:chOff x="7208673" y="2242224"/>
              <a:chExt cx="1386485" cy="2099979"/>
            </a:xfrm>
          </p:grpSpPr>
          <p:sp>
            <p:nvSpPr>
              <p:cNvPr id="4204" name="Google Shape;4204;p83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83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83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83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83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83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83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83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83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4213;p83"/>
          <p:cNvGrpSpPr/>
          <p:nvPr/>
        </p:nvGrpSpPr>
        <p:grpSpPr>
          <a:xfrm rot="-446774">
            <a:off x="-59251" y="-18771"/>
            <a:ext cx="1445293" cy="1650276"/>
            <a:chOff x="-362" y="-54812"/>
            <a:chExt cx="1445245" cy="1650221"/>
          </a:xfrm>
        </p:grpSpPr>
        <p:sp>
          <p:nvSpPr>
            <p:cNvPr id="4214" name="Google Shape;4214;p83"/>
            <p:cNvSpPr/>
            <p:nvPr/>
          </p:nvSpPr>
          <p:spPr>
            <a:xfrm rot="-1693293">
              <a:off x="276246" y="73237"/>
              <a:ext cx="892029" cy="1394122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215;p83"/>
            <p:cNvGrpSpPr/>
            <p:nvPr/>
          </p:nvGrpSpPr>
          <p:grpSpPr>
            <a:xfrm rot="-1693293">
              <a:off x="308936" y="125229"/>
              <a:ext cx="793806" cy="1235579"/>
              <a:chOff x="8612482" y="623927"/>
              <a:chExt cx="2250458" cy="3502897"/>
            </a:xfrm>
          </p:grpSpPr>
          <p:sp>
            <p:nvSpPr>
              <p:cNvPr id="4216" name="Google Shape;4216;p83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83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83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83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0" name="Google Shape;4220;p83"/>
            <p:cNvSpPr/>
            <p:nvPr/>
          </p:nvSpPr>
          <p:spPr>
            <a:xfrm rot="-1693293">
              <a:off x="488164" y="243308"/>
              <a:ext cx="663598" cy="1135477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221;p83"/>
          <p:cNvGrpSpPr/>
          <p:nvPr/>
        </p:nvGrpSpPr>
        <p:grpSpPr>
          <a:xfrm rot="-437436">
            <a:off x="354440" y="1233592"/>
            <a:ext cx="1157724" cy="1067283"/>
            <a:chOff x="206512" y="1226995"/>
            <a:chExt cx="1157742" cy="1067300"/>
          </a:xfrm>
        </p:grpSpPr>
        <p:sp>
          <p:nvSpPr>
            <p:cNvPr id="4222" name="Google Shape;4222;p83"/>
            <p:cNvSpPr/>
            <p:nvPr/>
          </p:nvSpPr>
          <p:spPr>
            <a:xfrm rot="1279075">
              <a:off x="316073" y="1370945"/>
              <a:ext cx="938619" cy="779400"/>
            </a:xfrm>
            <a:custGeom>
              <a:avLst/>
              <a:gdLst/>
              <a:ahLst/>
              <a:cxnLst/>
              <a:rect l="l" t="t" r="r" b="b"/>
              <a:pathLst>
                <a:path w="34239" h="28431" extrusionOk="0">
                  <a:moveTo>
                    <a:pt x="18801" y="1"/>
                  </a:moveTo>
                  <a:cubicBezTo>
                    <a:pt x="18581" y="1"/>
                    <a:pt x="18359" y="6"/>
                    <a:pt x="18142" y="18"/>
                  </a:cubicBezTo>
                  <a:cubicBezTo>
                    <a:pt x="17460" y="53"/>
                    <a:pt x="16882" y="160"/>
                    <a:pt x="16370" y="342"/>
                  </a:cubicBezTo>
                  <a:cubicBezTo>
                    <a:pt x="15622" y="608"/>
                    <a:pt x="15038" y="1035"/>
                    <a:pt x="14634" y="1611"/>
                  </a:cubicBezTo>
                  <a:cubicBezTo>
                    <a:pt x="14198" y="2233"/>
                    <a:pt x="14004" y="2992"/>
                    <a:pt x="14072" y="3809"/>
                  </a:cubicBezTo>
                  <a:cubicBezTo>
                    <a:pt x="14100" y="4151"/>
                    <a:pt x="14177" y="4497"/>
                    <a:pt x="14295" y="4830"/>
                  </a:cubicBezTo>
                  <a:cubicBezTo>
                    <a:pt x="13883" y="4802"/>
                    <a:pt x="13468" y="4786"/>
                    <a:pt x="13051" y="4786"/>
                  </a:cubicBezTo>
                  <a:cubicBezTo>
                    <a:pt x="12468" y="4786"/>
                    <a:pt x="11879" y="4815"/>
                    <a:pt x="11297" y="4872"/>
                  </a:cubicBezTo>
                  <a:cubicBezTo>
                    <a:pt x="10350" y="4967"/>
                    <a:pt x="9127" y="5170"/>
                    <a:pt x="8078" y="5907"/>
                  </a:cubicBezTo>
                  <a:cubicBezTo>
                    <a:pt x="7519" y="6300"/>
                    <a:pt x="7051" y="6850"/>
                    <a:pt x="6760" y="7455"/>
                  </a:cubicBezTo>
                  <a:cubicBezTo>
                    <a:pt x="6418" y="8164"/>
                    <a:pt x="6324" y="8916"/>
                    <a:pt x="6487" y="9631"/>
                  </a:cubicBezTo>
                  <a:cubicBezTo>
                    <a:pt x="6529" y="9817"/>
                    <a:pt x="6588" y="9998"/>
                    <a:pt x="6663" y="10174"/>
                  </a:cubicBezTo>
                  <a:cubicBezTo>
                    <a:pt x="6060" y="10262"/>
                    <a:pt x="5425" y="10386"/>
                    <a:pt x="4743" y="10545"/>
                  </a:cubicBezTo>
                  <a:cubicBezTo>
                    <a:pt x="3842" y="10757"/>
                    <a:pt x="3090" y="11085"/>
                    <a:pt x="2510" y="11519"/>
                  </a:cubicBezTo>
                  <a:cubicBezTo>
                    <a:pt x="1888" y="11983"/>
                    <a:pt x="1469" y="12562"/>
                    <a:pt x="1261" y="13238"/>
                  </a:cubicBezTo>
                  <a:cubicBezTo>
                    <a:pt x="1042" y="13961"/>
                    <a:pt x="1093" y="14738"/>
                    <a:pt x="1409" y="15489"/>
                  </a:cubicBezTo>
                  <a:cubicBezTo>
                    <a:pt x="1646" y="16050"/>
                    <a:pt x="2030" y="16576"/>
                    <a:pt x="2501" y="16991"/>
                  </a:cubicBezTo>
                  <a:cubicBezTo>
                    <a:pt x="2269" y="17109"/>
                    <a:pt x="2059" y="17233"/>
                    <a:pt x="1864" y="17364"/>
                  </a:cubicBezTo>
                  <a:cubicBezTo>
                    <a:pt x="1147" y="17846"/>
                    <a:pt x="638" y="18442"/>
                    <a:pt x="349" y="19136"/>
                  </a:cubicBezTo>
                  <a:cubicBezTo>
                    <a:pt x="3" y="19969"/>
                    <a:pt x="1" y="20929"/>
                    <a:pt x="345" y="21840"/>
                  </a:cubicBezTo>
                  <a:cubicBezTo>
                    <a:pt x="651" y="22652"/>
                    <a:pt x="1208" y="23373"/>
                    <a:pt x="1914" y="23873"/>
                  </a:cubicBezTo>
                  <a:cubicBezTo>
                    <a:pt x="2886" y="24561"/>
                    <a:pt x="4131" y="24911"/>
                    <a:pt x="5610" y="24911"/>
                  </a:cubicBezTo>
                  <a:cubicBezTo>
                    <a:pt x="5806" y="24911"/>
                    <a:pt x="6009" y="24904"/>
                    <a:pt x="6213" y="24892"/>
                  </a:cubicBezTo>
                  <a:cubicBezTo>
                    <a:pt x="6534" y="24873"/>
                    <a:pt x="6854" y="24841"/>
                    <a:pt x="7172" y="24796"/>
                  </a:cubicBezTo>
                  <a:lnTo>
                    <a:pt x="7172" y="24796"/>
                  </a:lnTo>
                  <a:cubicBezTo>
                    <a:pt x="7085" y="25178"/>
                    <a:pt x="7046" y="25525"/>
                    <a:pt x="7053" y="25847"/>
                  </a:cubicBezTo>
                  <a:cubicBezTo>
                    <a:pt x="7066" y="26496"/>
                    <a:pt x="7259" y="27050"/>
                    <a:pt x="7628" y="27502"/>
                  </a:cubicBezTo>
                  <a:cubicBezTo>
                    <a:pt x="8111" y="28092"/>
                    <a:pt x="8866" y="28430"/>
                    <a:pt x="9701" y="28430"/>
                  </a:cubicBezTo>
                  <a:cubicBezTo>
                    <a:pt x="9855" y="28430"/>
                    <a:pt x="10009" y="28419"/>
                    <a:pt x="10162" y="28395"/>
                  </a:cubicBezTo>
                  <a:cubicBezTo>
                    <a:pt x="10882" y="28284"/>
                    <a:pt x="11465" y="27961"/>
                    <a:pt x="11988" y="27627"/>
                  </a:cubicBezTo>
                  <a:cubicBezTo>
                    <a:pt x="12986" y="26990"/>
                    <a:pt x="13905" y="26237"/>
                    <a:pt x="14731" y="25384"/>
                  </a:cubicBezTo>
                  <a:cubicBezTo>
                    <a:pt x="14841" y="25573"/>
                    <a:pt x="14986" y="25753"/>
                    <a:pt x="15176" y="25914"/>
                  </a:cubicBezTo>
                  <a:cubicBezTo>
                    <a:pt x="15579" y="26252"/>
                    <a:pt x="16094" y="26423"/>
                    <a:pt x="16704" y="26423"/>
                  </a:cubicBezTo>
                  <a:cubicBezTo>
                    <a:pt x="16784" y="26423"/>
                    <a:pt x="16868" y="26420"/>
                    <a:pt x="16953" y="26414"/>
                  </a:cubicBezTo>
                  <a:cubicBezTo>
                    <a:pt x="18030" y="26338"/>
                    <a:pt x="19054" y="25895"/>
                    <a:pt x="19997" y="25096"/>
                  </a:cubicBezTo>
                  <a:cubicBezTo>
                    <a:pt x="20703" y="24498"/>
                    <a:pt x="21356" y="23707"/>
                    <a:pt x="21935" y="22743"/>
                  </a:cubicBezTo>
                  <a:cubicBezTo>
                    <a:pt x="22175" y="22344"/>
                    <a:pt x="22399" y="21931"/>
                    <a:pt x="22607" y="21510"/>
                  </a:cubicBezTo>
                  <a:cubicBezTo>
                    <a:pt x="22809" y="21728"/>
                    <a:pt x="23040" y="21922"/>
                    <a:pt x="23292" y="22083"/>
                  </a:cubicBezTo>
                  <a:cubicBezTo>
                    <a:pt x="23809" y="22414"/>
                    <a:pt x="24379" y="22589"/>
                    <a:pt x="24941" y="22589"/>
                  </a:cubicBezTo>
                  <a:cubicBezTo>
                    <a:pt x="25262" y="22589"/>
                    <a:pt x="25576" y="22533"/>
                    <a:pt x="25875" y="22421"/>
                  </a:cubicBezTo>
                  <a:cubicBezTo>
                    <a:pt x="26330" y="22250"/>
                    <a:pt x="26674" y="21985"/>
                    <a:pt x="26950" y="21747"/>
                  </a:cubicBezTo>
                  <a:cubicBezTo>
                    <a:pt x="27927" y="20907"/>
                    <a:pt x="28723" y="19829"/>
                    <a:pt x="29318" y="18546"/>
                  </a:cubicBezTo>
                  <a:cubicBezTo>
                    <a:pt x="29840" y="17414"/>
                    <a:pt x="30191" y="16159"/>
                    <a:pt x="30363" y="14813"/>
                  </a:cubicBezTo>
                  <a:cubicBezTo>
                    <a:pt x="30676" y="12343"/>
                    <a:pt x="30389" y="9918"/>
                    <a:pt x="30111" y="7573"/>
                  </a:cubicBezTo>
                  <a:cubicBezTo>
                    <a:pt x="30092" y="7423"/>
                    <a:pt x="30064" y="7250"/>
                    <a:pt x="30028" y="7073"/>
                  </a:cubicBezTo>
                  <a:cubicBezTo>
                    <a:pt x="30265" y="6887"/>
                    <a:pt x="30497" y="6701"/>
                    <a:pt x="30721" y="6521"/>
                  </a:cubicBezTo>
                  <a:cubicBezTo>
                    <a:pt x="31248" y="6096"/>
                    <a:pt x="31856" y="5577"/>
                    <a:pt x="32434" y="5063"/>
                  </a:cubicBezTo>
                  <a:cubicBezTo>
                    <a:pt x="32439" y="5057"/>
                    <a:pt x="32444" y="5054"/>
                    <a:pt x="32450" y="5049"/>
                  </a:cubicBezTo>
                  <a:cubicBezTo>
                    <a:pt x="32503" y="4998"/>
                    <a:pt x="32568" y="4941"/>
                    <a:pt x="32634" y="4879"/>
                  </a:cubicBezTo>
                  <a:cubicBezTo>
                    <a:pt x="32854" y="4678"/>
                    <a:pt x="33102" y="4452"/>
                    <a:pt x="33278" y="4280"/>
                  </a:cubicBezTo>
                  <a:lnTo>
                    <a:pt x="33667" y="3906"/>
                  </a:lnTo>
                  <a:cubicBezTo>
                    <a:pt x="34217" y="3373"/>
                    <a:pt x="34238" y="2487"/>
                    <a:pt x="33713" y="1930"/>
                  </a:cubicBezTo>
                  <a:cubicBezTo>
                    <a:pt x="33448" y="1651"/>
                    <a:pt x="33078" y="1490"/>
                    <a:pt x="32692" y="1490"/>
                  </a:cubicBezTo>
                  <a:cubicBezTo>
                    <a:pt x="32329" y="1490"/>
                    <a:pt x="31985" y="1629"/>
                    <a:pt x="31723" y="1881"/>
                  </a:cubicBezTo>
                  <a:cubicBezTo>
                    <a:pt x="30815" y="2742"/>
                    <a:pt x="29827" y="3591"/>
                    <a:pt x="28711" y="4467"/>
                  </a:cubicBezTo>
                  <a:cubicBezTo>
                    <a:pt x="27588" y="3200"/>
                    <a:pt x="26189" y="2138"/>
                    <a:pt x="24629" y="1373"/>
                  </a:cubicBezTo>
                  <a:cubicBezTo>
                    <a:pt x="22798" y="475"/>
                    <a:pt x="20783" y="1"/>
                    <a:pt x="18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83"/>
            <p:cNvSpPr/>
            <p:nvPr/>
          </p:nvSpPr>
          <p:spPr>
            <a:xfrm rot="1279075">
              <a:off x="349695" y="1387993"/>
              <a:ext cx="774575" cy="707412"/>
            </a:xfrm>
            <a:custGeom>
              <a:avLst/>
              <a:gdLst/>
              <a:ahLst/>
              <a:cxnLst/>
              <a:rect l="l" t="t" r="r" b="b"/>
              <a:pathLst>
                <a:path w="28255" h="25805" extrusionOk="0">
                  <a:moveTo>
                    <a:pt x="17706" y="1"/>
                  </a:moveTo>
                  <a:cubicBezTo>
                    <a:pt x="17509" y="1"/>
                    <a:pt x="17312" y="6"/>
                    <a:pt x="17115" y="17"/>
                  </a:cubicBezTo>
                  <a:cubicBezTo>
                    <a:pt x="16181" y="67"/>
                    <a:pt x="15150" y="288"/>
                    <a:pt x="14611" y="1054"/>
                  </a:cubicBezTo>
                  <a:cubicBezTo>
                    <a:pt x="14065" y="1832"/>
                    <a:pt x="14233" y="2941"/>
                    <a:pt x="14759" y="3732"/>
                  </a:cubicBezTo>
                  <a:cubicBezTo>
                    <a:pt x="15287" y="4522"/>
                    <a:pt x="16101" y="5068"/>
                    <a:pt x="16892" y="5592"/>
                  </a:cubicBezTo>
                  <a:cubicBezTo>
                    <a:pt x="15321" y="5045"/>
                    <a:pt x="13632" y="4788"/>
                    <a:pt x="11955" y="4788"/>
                  </a:cubicBezTo>
                  <a:cubicBezTo>
                    <a:pt x="11411" y="4788"/>
                    <a:pt x="10868" y="4815"/>
                    <a:pt x="10331" y="4868"/>
                  </a:cubicBezTo>
                  <a:cubicBezTo>
                    <a:pt x="9421" y="4958"/>
                    <a:pt x="8486" y="5144"/>
                    <a:pt x="7737" y="5670"/>
                  </a:cubicBezTo>
                  <a:cubicBezTo>
                    <a:pt x="6987" y="6197"/>
                    <a:pt x="6469" y="7137"/>
                    <a:pt x="6671" y="8030"/>
                  </a:cubicBezTo>
                  <a:cubicBezTo>
                    <a:pt x="6816" y="8668"/>
                    <a:pt x="7300" y="9185"/>
                    <a:pt x="7862" y="9520"/>
                  </a:cubicBezTo>
                  <a:cubicBezTo>
                    <a:pt x="8424" y="9853"/>
                    <a:pt x="9064" y="10029"/>
                    <a:pt x="9694" y="10202"/>
                  </a:cubicBezTo>
                  <a:cubicBezTo>
                    <a:pt x="9061" y="10064"/>
                    <a:pt x="8408" y="10005"/>
                    <a:pt x="7748" y="10005"/>
                  </a:cubicBezTo>
                  <a:cubicBezTo>
                    <a:pt x="6470" y="10005"/>
                    <a:pt x="5167" y="10225"/>
                    <a:pt x="3945" y="10511"/>
                  </a:cubicBezTo>
                  <a:cubicBezTo>
                    <a:pt x="2890" y="10759"/>
                    <a:pt x="1735" y="11273"/>
                    <a:pt x="1419" y="12309"/>
                  </a:cubicBezTo>
                  <a:cubicBezTo>
                    <a:pt x="1145" y="13211"/>
                    <a:pt x="1644" y="14203"/>
                    <a:pt x="2383" y="14787"/>
                  </a:cubicBezTo>
                  <a:cubicBezTo>
                    <a:pt x="3122" y="15371"/>
                    <a:pt x="4057" y="15637"/>
                    <a:pt x="4964" y="15889"/>
                  </a:cubicBezTo>
                  <a:cubicBezTo>
                    <a:pt x="4287" y="16062"/>
                    <a:pt x="3646" y="16194"/>
                    <a:pt x="2988" y="16430"/>
                  </a:cubicBezTo>
                  <a:cubicBezTo>
                    <a:pt x="1966" y="16796"/>
                    <a:pt x="879" y="17326"/>
                    <a:pt x="463" y="18329"/>
                  </a:cubicBezTo>
                  <a:cubicBezTo>
                    <a:pt x="0" y="19442"/>
                    <a:pt x="590" y="20792"/>
                    <a:pt x="1575" y="21489"/>
                  </a:cubicBezTo>
                  <a:cubicBezTo>
                    <a:pt x="2418" y="22087"/>
                    <a:pt x="3473" y="22286"/>
                    <a:pt x="4515" y="22286"/>
                  </a:cubicBezTo>
                  <a:cubicBezTo>
                    <a:pt x="4689" y="22286"/>
                    <a:pt x="4864" y="22280"/>
                    <a:pt x="5037" y="22270"/>
                  </a:cubicBezTo>
                  <a:cubicBezTo>
                    <a:pt x="6041" y="22209"/>
                    <a:pt x="7037" y="22007"/>
                    <a:pt x="7985" y="21668"/>
                  </a:cubicBezTo>
                  <a:lnTo>
                    <a:pt x="7985" y="21668"/>
                  </a:lnTo>
                  <a:cubicBezTo>
                    <a:pt x="7726" y="22233"/>
                    <a:pt x="7567" y="22971"/>
                    <a:pt x="7404" y="23572"/>
                  </a:cubicBezTo>
                  <a:cubicBezTo>
                    <a:pt x="7242" y="24172"/>
                    <a:pt x="7150" y="24877"/>
                    <a:pt x="7544" y="25358"/>
                  </a:cubicBezTo>
                  <a:cubicBezTo>
                    <a:pt x="7795" y="25664"/>
                    <a:pt x="8199" y="25804"/>
                    <a:pt x="8600" y="25804"/>
                  </a:cubicBezTo>
                  <a:cubicBezTo>
                    <a:pt x="8688" y="25804"/>
                    <a:pt x="8776" y="25798"/>
                    <a:pt x="8862" y="25784"/>
                  </a:cubicBezTo>
                  <a:cubicBezTo>
                    <a:pt x="9340" y="25711"/>
                    <a:pt x="9774" y="25468"/>
                    <a:pt x="10182" y="25208"/>
                  </a:cubicBezTo>
                  <a:cubicBezTo>
                    <a:pt x="11850" y="24143"/>
                    <a:pt x="13288" y="22714"/>
                    <a:pt x="14364" y="21053"/>
                  </a:cubicBezTo>
                  <a:lnTo>
                    <a:pt x="14364" y="21053"/>
                  </a:lnTo>
                  <a:cubicBezTo>
                    <a:pt x="14706" y="21713"/>
                    <a:pt x="14349" y="23115"/>
                    <a:pt x="14919" y="23593"/>
                  </a:cubicBezTo>
                  <a:cubicBezTo>
                    <a:pt x="15105" y="23749"/>
                    <a:pt x="15354" y="23796"/>
                    <a:pt x="15601" y="23796"/>
                  </a:cubicBezTo>
                  <a:cubicBezTo>
                    <a:pt x="15655" y="23796"/>
                    <a:pt x="15709" y="23793"/>
                    <a:pt x="15761" y="23790"/>
                  </a:cubicBezTo>
                  <a:cubicBezTo>
                    <a:pt x="17484" y="23669"/>
                    <a:pt x="18818" y="22233"/>
                    <a:pt x="19710" y="20752"/>
                  </a:cubicBezTo>
                  <a:cubicBezTo>
                    <a:pt x="20660" y="19171"/>
                    <a:pt x="21328" y="17420"/>
                    <a:pt x="21673" y="15608"/>
                  </a:cubicBezTo>
                  <a:cubicBezTo>
                    <a:pt x="21686" y="16483"/>
                    <a:pt x="21728" y="18081"/>
                    <a:pt x="22145" y="18851"/>
                  </a:cubicBezTo>
                  <a:cubicBezTo>
                    <a:pt x="22482" y="19474"/>
                    <a:pt x="23161" y="19962"/>
                    <a:pt x="23842" y="19962"/>
                  </a:cubicBezTo>
                  <a:cubicBezTo>
                    <a:pt x="24001" y="19962"/>
                    <a:pt x="24161" y="19935"/>
                    <a:pt x="24316" y="19877"/>
                  </a:cubicBezTo>
                  <a:cubicBezTo>
                    <a:pt x="24570" y="19783"/>
                    <a:pt x="24789" y="19616"/>
                    <a:pt x="24995" y="19439"/>
                  </a:cubicBezTo>
                  <a:cubicBezTo>
                    <a:pt x="26749" y="17929"/>
                    <a:pt x="27670" y="15630"/>
                    <a:pt x="27962" y="13334"/>
                  </a:cubicBezTo>
                  <a:cubicBezTo>
                    <a:pt x="28254" y="11038"/>
                    <a:pt x="27981" y="8712"/>
                    <a:pt x="27709" y="6415"/>
                  </a:cubicBezTo>
                  <a:cubicBezTo>
                    <a:pt x="27651" y="5934"/>
                    <a:pt x="27435" y="5025"/>
                    <a:pt x="27141" y="4640"/>
                  </a:cubicBezTo>
                  <a:cubicBezTo>
                    <a:pt x="24933" y="1757"/>
                    <a:pt x="21333" y="1"/>
                    <a:pt x="17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4224;p83"/>
            <p:cNvGrpSpPr/>
            <p:nvPr/>
          </p:nvGrpSpPr>
          <p:grpSpPr>
            <a:xfrm rot="1279075">
              <a:off x="383496" y="1441639"/>
              <a:ext cx="825866" cy="673473"/>
              <a:chOff x="8796200" y="1215589"/>
              <a:chExt cx="2886899" cy="2354194"/>
            </a:xfrm>
          </p:grpSpPr>
          <p:sp>
            <p:nvSpPr>
              <p:cNvPr id="4225" name="Google Shape;4225;p83"/>
              <p:cNvSpPr/>
              <p:nvPr/>
            </p:nvSpPr>
            <p:spPr>
              <a:xfrm>
                <a:off x="8796200" y="1215589"/>
                <a:ext cx="2886899" cy="2354194"/>
              </a:xfrm>
              <a:custGeom>
                <a:avLst/>
                <a:gdLst/>
                <a:ahLst/>
                <a:cxnLst/>
                <a:rect l="l" t="t" r="r" b="b"/>
                <a:pathLst>
                  <a:path w="30126" h="24567" extrusionOk="0">
                    <a:moveTo>
                      <a:pt x="13269" y="1"/>
                    </a:moveTo>
                    <a:cubicBezTo>
                      <a:pt x="13238" y="1"/>
                      <a:pt x="13209" y="18"/>
                      <a:pt x="13196" y="47"/>
                    </a:cubicBezTo>
                    <a:cubicBezTo>
                      <a:pt x="13176" y="88"/>
                      <a:pt x="13194" y="136"/>
                      <a:pt x="13235" y="155"/>
                    </a:cubicBezTo>
                    <a:cubicBezTo>
                      <a:pt x="15360" y="1149"/>
                      <a:pt x="18006" y="2371"/>
                      <a:pt x="20146" y="3355"/>
                    </a:cubicBezTo>
                    <a:cubicBezTo>
                      <a:pt x="20971" y="3733"/>
                      <a:pt x="23067" y="4692"/>
                      <a:pt x="24093" y="5161"/>
                    </a:cubicBezTo>
                    <a:cubicBezTo>
                      <a:pt x="23774" y="5385"/>
                      <a:pt x="23453" y="5607"/>
                      <a:pt x="23132" y="5828"/>
                    </a:cubicBezTo>
                    <a:cubicBezTo>
                      <a:pt x="21332" y="7031"/>
                      <a:pt x="19535" y="8243"/>
                      <a:pt x="17720" y="9431"/>
                    </a:cubicBezTo>
                    <a:cubicBezTo>
                      <a:pt x="14092" y="7872"/>
                      <a:pt x="10136" y="6171"/>
                      <a:pt x="6503" y="4651"/>
                    </a:cubicBezTo>
                    <a:cubicBezTo>
                      <a:pt x="6493" y="4647"/>
                      <a:pt x="6482" y="4645"/>
                      <a:pt x="6472" y="4645"/>
                    </a:cubicBezTo>
                    <a:cubicBezTo>
                      <a:pt x="6441" y="4645"/>
                      <a:pt x="6411" y="4663"/>
                      <a:pt x="6398" y="4693"/>
                    </a:cubicBezTo>
                    <a:cubicBezTo>
                      <a:pt x="6380" y="4734"/>
                      <a:pt x="6398" y="4783"/>
                      <a:pt x="6439" y="4800"/>
                    </a:cubicBezTo>
                    <a:cubicBezTo>
                      <a:pt x="9982" y="6378"/>
                      <a:pt x="13859" y="8066"/>
                      <a:pt x="17436" y="9618"/>
                    </a:cubicBezTo>
                    <a:cubicBezTo>
                      <a:pt x="15467" y="10903"/>
                      <a:pt x="13477" y="12158"/>
                      <a:pt x="11448" y="13342"/>
                    </a:cubicBezTo>
                    <a:cubicBezTo>
                      <a:pt x="7777" y="12635"/>
                      <a:pt x="3772" y="11866"/>
                      <a:pt x="105" y="11200"/>
                    </a:cubicBezTo>
                    <a:cubicBezTo>
                      <a:pt x="99" y="11199"/>
                      <a:pt x="94" y="11199"/>
                      <a:pt x="89" y="11199"/>
                    </a:cubicBezTo>
                    <a:cubicBezTo>
                      <a:pt x="52" y="11199"/>
                      <a:pt x="18" y="11225"/>
                      <a:pt x="10" y="11263"/>
                    </a:cubicBezTo>
                    <a:cubicBezTo>
                      <a:pt x="1" y="11307"/>
                      <a:pt x="30" y="11349"/>
                      <a:pt x="73" y="11359"/>
                    </a:cubicBezTo>
                    <a:cubicBezTo>
                      <a:pt x="3620" y="12092"/>
                      <a:pt x="7493" y="12855"/>
                      <a:pt x="11075" y="13557"/>
                    </a:cubicBezTo>
                    <a:cubicBezTo>
                      <a:pt x="9547" y="14437"/>
                      <a:pt x="7995" y="15277"/>
                      <a:pt x="6411" y="16057"/>
                    </a:cubicBezTo>
                    <a:cubicBezTo>
                      <a:pt x="4459" y="17024"/>
                      <a:pt x="2467" y="17916"/>
                      <a:pt x="448" y="18735"/>
                    </a:cubicBezTo>
                    <a:cubicBezTo>
                      <a:pt x="408" y="18752"/>
                      <a:pt x="387" y="18798"/>
                      <a:pt x="403" y="18840"/>
                    </a:cubicBezTo>
                    <a:cubicBezTo>
                      <a:pt x="415" y="18872"/>
                      <a:pt x="445" y="18892"/>
                      <a:pt x="477" y="18892"/>
                    </a:cubicBezTo>
                    <a:cubicBezTo>
                      <a:pt x="487" y="18892"/>
                      <a:pt x="498" y="18890"/>
                      <a:pt x="508" y="18885"/>
                    </a:cubicBezTo>
                    <a:cubicBezTo>
                      <a:pt x="2543" y="18096"/>
                      <a:pt x="4550" y="17225"/>
                      <a:pt x="6514" y="16269"/>
                    </a:cubicBezTo>
                    <a:cubicBezTo>
                      <a:pt x="8103" y="15506"/>
                      <a:pt x="9654" y="14679"/>
                      <a:pt x="11181" y="13806"/>
                    </a:cubicBezTo>
                    <a:lnTo>
                      <a:pt x="11181" y="13806"/>
                    </a:lnTo>
                    <a:cubicBezTo>
                      <a:pt x="10513" y="15369"/>
                      <a:pt x="9610" y="17486"/>
                      <a:pt x="8996" y="18931"/>
                    </a:cubicBezTo>
                    <a:cubicBezTo>
                      <a:pt x="8462" y="20190"/>
                      <a:pt x="7482" y="22516"/>
                      <a:pt x="6967" y="23753"/>
                    </a:cubicBezTo>
                    <a:lnTo>
                      <a:pt x="6681" y="24444"/>
                    </a:lnTo>
                    <a:cubicBezTo>
                      <a:pt x="6663" y="24488"/>
                      <a:pt x="6682" y="24539"/>
                      <a:pt x="6727" y="24559"/>
                    </a:cubicBezTo>
                    <a:cubicBezTo>
                      <a:pt x="6738" y="24564"/>
                      <a:pt x="6750" y="24566"/>
                      <a:pt x="6762" y="24566"/>
                    </a:cubicBezTo>
                    <a:cubicBezTo>
                      <a:pt x="6796" y="24566"/>
                      <a:pt x="6829" y="24547"/>
                      <a:pt x="6843" y="24513"/>
                    </a:cubicBezTo>
                    <a:cubicBezTo>
                      <a:pt x="7184" y="23754"/>
                      <a:pt x="7706" y="22543"/>
                      <a:pt x="8046" y="21777"/>
                    </a:cubicBezTo>
                    <a:cubicBezTo>
                      <a:pt x="9150" y="19248"/>
                      <a:pt x="10500" y="16111"/>
                      <a:pt x="11591" y="13571"/>
                    </a:cubicBezTo>
                    <a:cubicBezTo>
                      <a:pt x="13597" y="12410"/>
                      <a:pt x="15561" y="11175"/>
                      <a:pt x="17503" y="9907"/>
                    </a:cubicBezTo>
                    <a:lnTo>
                      <a:pt x="17503" y="9907"/>
                    </a:lnTo>
                    <a:cubicBezTo>
                      <a:pt x="17219" y="11117"/>
                      <a:pt x="16676" y="13420"/>
                      <a:pt x="16460" y="14334"/>
                    </a:cubicBezTo>
                    <a:cubicBezTo>
                      <a:pt x="16044" y="16112"/>
                      <a:pt x="15391" y="18931"/>
                      <a:pt x="14987" y="20713"/>
                    </a:cubicBezTo>
                    <a:lnTo>
                      <a:pt x="14624" y="22309"/>
                    </a:lnTo>
                    <a:cubicBezTo>
                      <a:pt x="14614" y="22357"/>
                      <a:pt x="14642" y="22404"/>
                      <a:pt x="14689" y="22415"/>
                    </a:cubicBezTo>
                    <a:cubicBezTo>
                      <a:pt x="14697" y="22417"/>
                      <a:pt x="14704" y="22418"/>
                      <a:pt x="14712" y="22418"/>
                    </a:cubicBezTo>
                    <a:cubicBezTo>
                      <a:pt x="14751" y="22418"/>
                      <a:pt x="14787" y="22391"/>
                      <a:pt x="14798" y="22350"/>
                    </a:cubicBezTo>
                    <a:cubicBezTo>
                      <a:pt x="15241" y="20576"/>
                      <a:pt x="15909" y="17782"/>
                      <a:pt x="16347" y="15988"/>
                    </a:cubicBezTo>
                    <a:cubicBezTo>
                      <a:pt x="16773" y="14223"/>
                      <a:pt x="17414" y="11488"/>
                      <a:pt x="17847" y="9680"/>
                    </a:cubicBezTo>
                    <a:cubicBezTo>
                      <a:pt x="19519" y="8585"/>
                      <a:pt x="21175" y="7466"/>
                      <a:pt x="22830" y="6354"/>
                    </a:cubicBezTo>
                    <a:cubicBezTo>
                      <a:pt x="23280" y="6045"/>
                      <a:pt x="23727" y="5731"/>
                      <a:pt x="24174" y="5414"/>
                    </a:cubicBezTo>
                    <a:lnTo>
                      <a:pt x="24174" y="5414"/>
                    </a:lnTo>
                    <a:cubicBezTo>
                      <a:pt x="24103" y="5899"/>
                      <a:pt x="23972" y="6790"/>
                      <a:pt x="23972" y="6790"/>
                    </a:cubicBezTo>
                    <a:cubicBezTo>
                      <a:pt x="23522" y="9879"/>
                      <a:pt x="22951" y="13812"/>
                      <a:pt x="22525" y="16904"/>
                    </a:cubicBezTo>
                    <a:lnTo>
                      <a:pt x="22293" y="18591"/>
                    </a:lnTo>
                    <a:cubicBezTo>
                      <a:pt x="22286" y="18638"/>
                      <a:pt x="22319" y="18684"/>
                      <a:pt x="22367" y="18691"/>
                    </a:cubicBezTo>
                    <a:cubicBezTo>
                      <a:pt x="22372" y="18692"/>
                      <a:pt x="22377" y="18692"/>
                      <a:pt x="22382" y="18692"/>
                    </a:cubicBezTo>
                    <a:cubicBezTo>
                      <a:pt x="22425" y="18692"/>
                      <a:pt x="22462" y="18660"/>
                      <a:pt x="22468" y="18617"/>
                    </a:cubicBezTo>
                    <a:cubicBezTo>
                      <a:pt x="22955" y="15536"/>
                      <a:pt x="23543" y="11613"/>
                      <a:pt x="24002" y="8514"/>
                    </a:cubicBezTo>
                    <a:cubicBezTo>
                      <a:pt x="24126" y="7688"/>
                      <a:pt x="24367" y="6038"/>
                      <a:pt x="24493" y="5184"/>
                    </a:cubicBezTo>
                    <a:cubicBezTo>
                      <a:pt x="25423" y="4515"/>
                      <a:pt x="26341" y="3825"/>
                      <a:pt x="27225" y="3107"/>
                    </a:cubicBezTo>
                    <a:cubicBezTo>
                      <a:pt x="27767" y="2669"/>
                      <a:pt x="28371" y="2152"/>
                      <a:pt x="28891" y="1690"/>
                    </a:cubicBezTo>
                    <a:cubicBezTo>
                      <a:pt x="29114" y="1487"/>
                      <a:pt x="29483" y="1154"/>
                      <a:pt x="29693" y="946"/>
                    </a:cubicBezTo>
                    <a:lnTo>
                      <a:pt x="30087" y="567"/>
                    </a:lnTo>
                    <a:cubicBezTo>
                      <a:pt x="30123" y="535"/>
                      <a:pt x="30125" y="480"/>
                      <a:pt x="30091" y="445"/>
                    </a:cubicBezTo>
                    <a:cubicBezTo>
                      <a:pt x="30074" y="426"/>
                      <a:pt x="30050" y="417"/>
                      <a:pt x="30026" y="417"/>
                    </a:cubicBezTo>
                    <a:cubicBezTo>
                      <a:pt x="30004" y="417"/>
                      <a:pt x="29982" y="425"/>
                      <a:pt x="29965" y="442"/>
                    </a:cubicBezTo>
                    <a:cubicBezTo>
                      <a:pt x="28223" y="2096"/>
                      <a:pt x="26321" y="3581"/>
                      <a:pt x="24361" y="4972"/>
                    </a:cubicBezTo>
                    <a:cubicBezTo>
                      <a:pt x="23959" y="4789"/>
                      <a:pt x="21644" y="3743"/>
                      <a:pt x="21644" y="3743"/>
                    </a:cubicBezTo>
                    <a:cubicBezTo>
                      <a:pt x="18999" y="2546"/>
                      <a:pt x="15954" y="1178"/>
                      <a:pt x="13302" y="8"/>
                    </a:cubicBezTo>
                    <a:cubicBezTo>
                      <a:pt x="13291" y="3"/>
                      <a:pt x="13280" y="1"/>
                      <a:pt x="13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83"/>
              <p:cNvSpPr/>
              <p:nvPr/>
            </p:nvSpPr>
            <p:spPr>
              <a:xfrm>
                <a:off x="9562158" y="1825729"/>
                <a:ext cx="67079" cy="4877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09" extrusionOk="0">
                    <a:moveTo>
                      <a:pt x="560" y="0"/>
                    </a:moveTo>
                    <a:cubicBezTo>
                      <a:pt x="348" y="6"/>
                      <a:pt x="146" y="140"/>
                      <a:pt x="44" y="323"/>
                    </a:cubicBezTo>
                    <a:cubicBezTo>
                      <a:pt x="1" y="404"/>
                      <a:pt x="64" y="509"/>
                      <a:pt x="156" y="509"/>
                    </a:cubicBezTo>
                    <a:cubicBezTo>
                      <a:pt x="319" y="507"/>
                      <a:pt x="463" y="436"/>
                      <a:pt x="582" y="331"/>
                    </a:cubicBezTo>
                    <a:cubicBezTo>
                      <a:pt x="631" y="284"/>
                      <a:pt x="694" y="219"/>
                      <a:pt x="698" y="141"/>
                    </a:cubicBezTo>
                    <a:cubicBezTo>
                      <a:pt x="699" y="65"/>
                      <a:pt x="637" y="2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83"/>
              <p:cNvSpPr/>
              <p:nvPr/>
            </p:nvSpPr>
            <p:spPr>
              <a:xfrm>
                <a:off x="9650608" y="1873260"/>
                <a:ext cx="62767" cy="483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05" extrusionOk="0">
                    <a:moveTo>
                      <a:pt x="498" y="0"/>
                    </a:moveTo>
                    <a:cubicBezTo>
                      <a:pt x="452" y="0"/>
                      <a:pt x="402" y="12"/>
                      <a:pt x="360" y="30"/>
                    </a:cubicBezTo>
                    <a:cubicBezTo>
                      <a:pt x="221" y="87"/>
                      <a:pt x="102" y="183"/>
                      <a:pt x="38" y="324"/>
                    </a:cubicBezTo>
                    <a:cubicBezTo>
                      <a:pt x="1" y="405"/>
                      <a:pt x="64" y="504"/>
                      <a:pt x="156" y="504"/>
                    </a:cubicBezTo>
                    <a:cubicBezTo>
                      <a:pt x="156" y="504"/>
                      <a:pt x="157" y="504"/>
                      <a:pt x="157" y="504"/>
                    </a:cubicBezTo>
                    <a:cubicBezTo>
                      <a:pt x="312" y="502"/>
                      <a:pt x="447" y="431"/>
                      <a:pt x="554" y="326"/>
                    </a:cubicBezTo>
                    <a:cubicBezTo>
                      <a:pt x="598" y="280"/>
                      <a:pt x="652" y="216"/>
                      <a:pt x="654" y="142"/>
                    </a:cubicBezTo>
                    <a:cubicBezTo>
                      <a:pt x="647" y="36"/>
                      <a:pt x="578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83"/>
              <p:cNvSpPr/>
              <p:nvPr/>
            </p:nvSpPr>
            <p:spPr>
              <a:xfrm>
                <a:off x="9736949" y="1920983"/>
                <a:ext cx="71679" cy="5462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70" extrusionOk="0">
                    <a:moveTo>
                      <a:pt x="591" y="0"/>
                    </a:moveTo>
                    <a:cubicBezTo>
                      <a:pt x="578" y="0"/>
                      <a:pt x="565" y="2"/>
                      <a:pt x="551" y="6"/>
                    </a:cubicBezTo>
                    <a:cubicBezTo>
                      <a:pt x="494" y="23"/>
                      <a:pt x="443" y="48"/>
                      <a:pt x="398" y="75"/>
                    </a:cubicBezTo>
                    <a:cubicBezTo>
                      <a:pt x="268" y="154"/>
                      <a:pt x="159" y="242"/>
                      <a:pt x="63" y="365"/>
                    </a:cubicBezTo>
                    <a:cubicBezTo>
                      <a:pt x="1" y="437"/>
                      <a:pt x="47" y="557"/>
                      <a:pt x="143" y="567"/>
                    </a:cubicBezTo>
                    <a:cubicBezTo>
                      <a:pt x="157" y="569"/>
                      <a:pt x="171" y="569"/>
                      <a:pt x="185" y="569"/>
                    </a:cubicBezTo>
                    <a:cubicBezTo>
                      <a:pt x="300" y="569"/>
                      <a:pt x="407" y="525"/>
                      <a:pt x="501" y="462"/>
                    </a:cubicBezTo>
                    <a:cubicBezTo>
                      <a:pt x="607" y="389"/>
                      <a:pt x="748" y="235"/>
                      <a:pt x="718" y="95"/>
                    </a:cubicBezTo>
                    <a:cubicBezTo>
                      <a:pt x="700" y="37"/>
                      <a:pt x="648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83"/>
              <p:cNvSpPr/>
              <p:nvPr/>
            </p:nvSpPr>
            <p:spPr>
              <a:xfrm>
                <a:off x="10132721" y="2961777"/>
                <a:ext cx="87874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82" extrusionOk="0">
                    <a:moveTo>
                      <a:pt x="494" y="0"/>
                    </a:moveTo>
                    <a:cubicBezTo>
                      <a:pt x="362" y="0"/>
                      <a:pt x="233" y="20"/>
                      <a:pt x="105" y="70"/>
                    </a:cubicBezTo>
                    <a:cubicBezTo>
                      <a:pt x="13" y="103"/>
                      <a:pt x="1" y="237"/>
                      <a:pt x="85" y="287"/>
                    </a:cubicBezTo>
                    <a:cubicBezTo>
                      <a:pt x="143" y="325"/>
                      <a:pt x="206" y="346"/>
                      <a:pt x="269" y="361"/>
                    </a:cubicBezTo>
                    <a:cubicBezTo>
                      <a:pt x="332" y="374"/>
                      <a:pt x="398" y="381"/>
                      <a:pt x="463" y="381"/>
                    </a:cubicBezTo>
                    <a:cubicBezTo>
                      <a:pt x="592" y="381"/>
                      <a:pt x="720" y="352"/>
                      <a:pt x="831" y="280"/>
                    </a:cubicBezTo>
                    <a:cubicBezTo>
                      <a:pt x="917" y="224"/>
                      <a:pt x="901" y="80"/>
                      <a:pt x="803" y="47"/>
                    </a:cubicBezTo>
                    <a:cubicBezTo>
                      <a:pt x="741" y="22"/>
                      <a:pt x="680" y="11"/>
                      <a:pt x="622" y="6"/>
                    </a:cubicBezTo>
                    <a:cubicBezTo>
                      <a:pt x="579" y="2"/>
                      <a:pt x="536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83"/>
              <p:cNvSpPr/>
              <p:nvPr/>
            </p:nvSpPr>
            <p:spPr>
              <a:xfrm>
                <a:off x="10128792" y="3043519"/>
                <a:ext cx="77716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355" y="1"/>
                    </a:moveTo>
                    <a:cubicBezTo>
                      <a:pt x="278" y="1"/>
                      <a:pt x="201" y="12"/>
                      <a:pt x="122" y="38"/>
                    </a:cubicBezTo>
                    <a:cubicBezTo>
                      <a:pt x="32" y="62"/>
                      <a:pt x="1" y="183"/>
                      <a:pt x="69" y="248"/>
                    </a:cubicBezTo>
                    <a:cubicBezTo>
                      <a:pt x="112" y="291"/>
                      <a:pt x="163" y="320"/>
                      <a:pt x="215" y="341"/>
                    </a:cubicBezTo>
                    <a:cubicBezTo>
                      <a:pt x="280" y="367"/>
                      <a:pt x="362" y="383"/>
                      <a:pt x="445" y="383"/>
                    </a:cubicBezTo>
                    <a:cubicBezTo>
                      <a:pt x="560" y="383"/>
                      <a:pt x="675" y="350"/>
                      <a:pt x="740" y="264"/>
                    </a:cubicBezTo>
                    <a:cubicBezTo>
                      <a:pt x="811" y="114"/>
                      <a:pt x="656" y="47"/>
                      <a:pt x="540" y="20"/>
                    </a:cubicBezTo>
                    <a:cubicBezTo>
                      <a:pt x="477" y="8"/>
                      <a:pt x="416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83"/>
              <p:cNvSpPr/>
              <p:nvPr/>
            </p:nvSpPr>
            <p:spPr>
              <a:xfrm>
                <a:off x="10124480" y="3137431"/>
                <a:ext cx="65833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84" extrusionOk="0">
                    <a:moveTo>
                      <a:pt x="339" y="0"/>
                    </a:moveTo>
                    <a:cubicBezTo>
                      <a:pt x="241" y="0"/>
                      <a:pt x="141" y="32"/>
                      <a:pt x="66" y="96"/>
                    </a:cubicBezTo>
                    <a:cubicBezTo>
                      <a:pt x="1" y="154"/>
                      <a:pt x="13" y="263"/>
                      <a:pt x="89" y="305"/>
                    </a:cubicBezTo>
                    <a:cubicBezTo>
                      <a:pt x="170" y="352"/>
                      <a:pt x="247" y="372"/>
                      <a:pt x="333" y="382"/>
                    </a:cubicBezTo>
                    <a:cubicBezTo>
                      <a:pt x="352" y="383"/>
                      <a:pt x="371" y="384"/>
                      <a:pt x="391" y="384"/>
                    </a:cubicBezTo>
                    <a:cubicBezTo>
                      <a:pt x="469" y="384"/>
                      <a:pt x="550" y="370"/>
                      <a:pt x="619" y="322"/>
                    </a:cubicBezTo>
                    <a:cubicBezTo>
                      <a:pt x="679" y="271"/>
                      <a:pt x="687" y="183"/>
                      <a:pt x="635" y="122"/>
                    </a:cubicBezTo>
                    <a:cubicBezTo>
                      <a:pt x="559" y="40"/>
                      <a:pt x="450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83"/>
              <p:cNvSpPr/>
              <p:nvPr/>
            </p:nvSpPr>
            <p:spPr>
              <a:xfrm>
                <a:off x="10210726" y="1389901"/>
                <a:ext cx="60371" cy="5989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25" extrusionOk="0">
                    <a:moveTo>
                      <a:pt x="480" y="0"/>
                    </a:moveTo>
                    <a:cubicBezTo>
                      <a:pt x="465" y="0"/>
                      <a:pt x="449" y="3"/>
                      <a:pt x="434" y="9"/>
                    </a:cubicBezTo>
                    <a:cubicBezTo>
                      <a:pt x="378" y="29"/>
                      <a:pt x="332" y="59"/>
                      <a:pt x="291" y="91"/>
                    </a:cubicBezTo>
                    <a:cubicBezTo>
                      <a:pt x="171" y="190"/>
                      <a:pt x="76" y="306"/>
                      <a:pt x="28" y="458"/>
                    </a:cubicBezTo>
                    <a:cubicBezTo>
                      <a:pt x="1" y="539"/>
                      <a:pt x="66" y="624"/>
                      <a:pt x="147" y="624"/>
                    </a:cubicBezTo>
                    <a:cubicBezTo>
                      <a:pt x="156" y="624"/>
                      <a:pt x="164" y="623"/>
                      <a:pt x="173" y="621"/>
                    </a:cubicBezTo>
                    <a:cubicBezTo>
                      <a:pt x="234" y="610"/>
                      <a:pt x="286" y="585"/>
                      <a:pt x="334" y="555"/>
                    </a:cubicBezTo>
                    <a:cubicBezTo>
                      <a:pt x="476" y="464"/>
                      <a:pt x="593" y="328"/>
                      <a:pt x="617" y="155"/>
                    </a:cubicBezTo>
                    <a:cubicBezTo>
                      <a:pt x="630" y="72"/>
                      <a:pt x="558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83"/>
              <p:cNvSpPr/>
              <p:nvPr/>
            </p:nvSpPr>
            <p:spPr>
              <a:xfrm>
                <a:off x="10309525" y="1451806"/>
                <a:ext cx="46285" cy="4523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72" extrusionOk="0">
                    <a:moveTo>
                      <a:pt x="289" y="0"/>
                    </a:moveTo>
                    <a:cubicBezTo>
                      <a:pt x="282" y="0"/>
                      <a:pt x="275" y="1"/>
                      <a:pt x="268" y="2"/>
                    </a:cubicBezTo>
                    <a:cubicBezTo>
                      <a:pt x="108" y="28"/>
                      <a:pt x="1" y="171"/>
                      <a:pt x="0" y="331"/>
                    </a:cubicBezTo>
                    <a:cubicBezTo>
                      <a:pt x="3" y="410"/>
                      <a:pt x="69" y="471"/>
                      <a:pt x="146" y="471"/>
                    </a:cubicBezTo>
                    <a:cubicBezTo>
                      <a:pt x="153" y="471"/>
                      <a:pt x="160" y="471"/>
                      <a:pt x="166" y="470"/>
                    </a:cubicBezTo>
                    <a:cubicBezTo>
                      <a:pt x="285" y="452"/>
                      <a:pt x="374" y="377"/>
                      <a:pt x="425" y="274"/>
                    </a:cubicBezTo>
                    <a:cubicBezTo>
                      <a:pt x="483" y="155"/>
                      <a:pt x="43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83"/>
              <p:cNvSpPr/>
              <p:nvPr/>
            </p:nvSpPr>
            <p:spPr>
              <a:xfrm>
                <a:off x="10403245" y="1479884"/>
                <a:ext cx="52226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4" extrusionOk="0">
                    <a:moveTo>
                      <a:pt x="391" y="0"/>
                    </a:moveTo>
                    <a:cubicBezTo>
                      <a:pt x="367" y="0"/>
                      <a:pt x="343" y="6"/>
                      <a:pt x="320" y="19"/>
                    </a:cubicBezTo>
                    <a:cubicBezTo>
                      <a:pt x="176" y="102"/>
                      <a:pt x="94" y="222"/>
                      <a:pt x="39" y="378"/>
                    </a:cubicBezTo>
                    <a:cubicBezTo>
                      <a:pt x="0" y="462"/>
                      <a:pt x="57" y="561"/>
                      <a:pt x="151" y="564"/>
                    </a:cubicBezTo>
                    <a:cubicBezTo>
                      <a:pt x="320" y="561"/>
                      <a:pt x="465" y="429"/>
                      <a:pt x="517" y="273"/>
                    </a:cubicBezTo>
                    <a:cubicBezTo>
                      <a:pt x="535" y="210"/>
                      <a:pt x="544" y="131"/>
                      <a:pt x="510" y="68"/>
                    </a:cubicBezTo>
                    <a:cubicBezTo>
                      <a:pt x="484" y="24"/>
                      <a:pt x="43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83"/>
              <p:cNvSpPr/>
              <p:nvPr/>
            </p:nvSpPr>
            <p:spPr>
              <a:xfrm>
                <a:off x="10850477" y="2522211"/>
                <a:ext cx="84041" cy="36702"/>
              </a:xfrm>
              <a:custGeom>
                <a:avLst/>
                <a:gdLst/>
                <a:ahLst/>
                <a:cxnLst/>
                <a:rect l="l" t="t" r="r" b="b"/>
                <a:pathLst>
                  <a:path w="877" h="383" extrusionOk="0">
                    <a:moveTo>
                      <a:pt x="407" y="0"/>
                    </a:moveTo>
                    <a:cubicBezTo>
                      <a:pt x="310" y="0"/>
                      <a:pt x="218" y="8"/>
                      <a:pt x="119" y="43"/>
                    </a:cubicBezTo>
                    <a:cubicBezTo>
                      <a:pt x="27" y="69"/>
                      <a:pt x="1" y="197"/>
                      <a:pt x="77" y="255"/>
                    </a:cubicBezTo>
                    <a:cubicBezTo>
                      <a:pt x="130" y="298"/>
                      <a:pt x="188" y="324"/>
                      <a:pt x="245" y="344"/>
                    </a:cubicBezTo>
                    <a:cubicBezTo>
                      <a:pt x="322" y="368"/>
                      <a:pt x="403" y="382"/>
                      <a:pt x="484" y="382"/>
                    </a:cubicBezTo>
                    <a:cubicBezTo>
                      <a:pt x="590" y="382"/>
                      <a:pt x="695" y="358"/>
                      <a:pt x="787" y="301"/>
                    </a:cubicBezTo>
                    <a:cubicBezTo>
                      <a:pt x="877" y="245"/>
                      <a:pt x="865" y="103"/>
                      <a:pt x="766" y="65"/>
                    </a:cubicBezTo>
                    <a:cubicBezTo>
                      <a:pt x="660" y="16"/>
                      <a:pt x="557" y="4"/>
                      <a:pt x="446" y="1"/>
                    </a:cubicBezTo>
                    <a:cubicBezTo>
                      <a:pt x="433" y="0"/>
                      <a:pt x="42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83"/>
              <p:cNvSpPr/>
              <p:nvPr/>
            </p:nvSpPr>
            <p:spPr>
              <a:xfrm>
                <a:off x="10849519" y="2628677"/>
                <a:ext cx="75991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793" h="386" extrusionOk="0">
                    <a:moveTo>
                      <a:pt x="349" y="0"/>
                    </a:moveTo>
                    <a:cubicBezTo>
                      <a:pt x="284" y="0"/>
                      <a:pt x="218" y="6"/>
                      <a:pt x="148" y="16"/>
                    </a:cubicBezTo>
                    <a:cubicBezTo>
                      <a:pt x="54" y="24"/>
                      <a:pt x="0" y="135"/>
                      <a:pt x="58" y="213"/>
                    </a:cubicBezTo>
                    <a:cubicBezTo>
                      <a:pt x="147" y="329"/>
                      <a:pt x="293" y="386"/>
                      <a:pt x="436" y="386"/>
                    </a:cubicBezTo>
                    <a:cubicBezTo>
                      <a:pt x="479" y="386"/>
                      <a:pt x="521" y="381"/>
                      <a:pt x="562" y="371"/>
                    </a:cubicBezTo>
                    <a:cubicBezTo>
                      <a:pt x="637" y="350"/>
                      <a:pt x="726" y="313"/>
                      <a:pt x="762" y="235"/>
                    </a:cubicBezTo>
                    <a:cubicBezTo>
                      <a:pt x="792" y="159"/>
                      <a:pt x="747" y="77"/>
                      <a:pt x="669" y="54"/>
                    </a:cubicBezTo>
                    <a:cubicBezTo>
                      <a:pt x="560" y="16"/>
                      <a:pt x="456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83"/>
              <p:cNvSpPr/>
              <p:nvPr/>
            </p:nvSpPr>
            <p:spPr>
              <a:xfrm>
                <a:off x="10846261" y="2728818"/>
                <a:ext cx="82220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82" extrusionOk="0">
                    <a:moveTo>
                      <a:pt x="416" y="1"/>
                    </a:moveTo>
                    <a:cubicBezTo>
                      <a:pt x="304" y="1"/>
                      <a:pt x="193" y="23"/>
                      <a:pt x="88" y="74"/>
                    </a:cubicBezTo>
                    <a:cubicBezTo>
                      <a:pt x="4" y="116"/>
                      <a:pt x="1" y="245"/>
                      <a:pt x="83" y="290"/>
                    </a:cubicBezTo>
                    <a:cubicBezTo>
                      <a:pt x="138" y="324"/>
                      <a:pt x="194" y="341"/>
                      <a:pt x="251" y="356"/>
                    </a:cubicBezTo>
                    <a:cubicBezTo>
                      <a:pt x="323" y="372"/>
                      <a:pt x="396" y="381"/>
                      <a:pt x="468" y="381"/>
                    </a:cubicBezTo>
                    <a:cubicBezTo>
                      <a:pt x="568" y="381"/>
                      <a:pt x="666" y="363"/>
                      <a:pt x="760" y="316"/>
                    </a:cubicBezTo>
                    <a:cubicBezTo>
                      <a:pt x="852" y="272"/>
                      <a:pt x="858" y="131"/>
                      <a:pt x="767" y="82"/>
                    </a:cubicBezTo>
                    <a:cubicBezTo>
                      <a:pt x="712" y="48"/>
                      <a:pt x="655" y="32"/>
                      <a:pt x="598" y="19"/>
                    </a:cubicBezTo>
                    <a:cubicBezTo>
                      <a:pt x="538" y="7"/>
                      <a:pt x="477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83"/>
              <p:cNvSpPr/>
              <p:nvPr/>
            </p:nvSpPr>
            <p:spPr>
              <a:xfrm>
                <a:off x="8965529" y="2390064"/>
                <a:ext cx="65259" cy="5807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06" extrusionOk="0">
                    <a:moveTo>
                      <a:pt x="508" y="1"/>
                    </a:moveTo>
                    <a:cubicBezTo>
                      <a:pt x="492" y="1"/>
                      <a:pt x="475" y="4"/>
                      <a:pt x="459" y="10"/>
                    </a:cubicBezTo>
                    <a:cubicBezTo>
                      <a:pt x="404" y="31"/>
                      <a:pt x="356" y="59"/>
                      <a:pt x="317" y="90"/>
                    </a:cubicBezTo>
                    <a:cubicBezTo>
                      <a:pt x="200" y="182"/>
                      <a:pt x="107" y="285"/>
                      <a:pt x="42" y="425"/>
                    </a:cubicBezTo>
                    <a:cubicBezTo>
                      <a:pt x="1" y="505"/>
                      <a:pt x="64" y="605"/>
                      <a:pt x="153" y="605"/>
                    </a:cubicBezTo>
                    <a:cubicBezTo>
                      <a:pt x="157" y="605"/>
                      <a:pt x="160" y="605"/>
                      <a:pt x="164" y="605"/>
                    </a:cubicBezTo>
                    <a:cubicBezTo>
                      <a:pt x="228" y="600"/>
                      <a:pt x="283" y="579"/>
                      <a:pt x="335" y="555"/>
                    </a:cubicBezTo>
                    <a:cubicBezTo>
                      <a:pt x="488" y="479"/>
                      <a:pt x="681" y="272"/>
                      <a:pt x="635" y="88"/>
                    </a:cubicBezTo>
                    <a:cubicBezTo>
                      <a:pt x="614" y="34"/>
                      <a:pt x="56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83"/>
              <p:cNvSpPr/>
              <p:nvPr/>
            </p:nvSpPr>
            <p:spPr>
              <a:xfrm>
                <a:off x="9062603" y="2413254"/>
                <a:ext cx="52513" cy="5740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99" extrusionOk="0">
                    <a:moveTo>
                      <a:pt x="398" y="1"/>
                    </a:moveTo>
                    <a:cubicBezTo>
                      <a:pt x="383" y="1"/>
                      <a:pt x="368" y="3"/>
                      <a:pt x="354" y="9"/>
                    </a:cubicBezTo>
                    <a:cubicBezTo>
                      <a:pt x="299" y="25"/>
                      <a:pt x="257" y="53"/>
                      <a:pt x="219" y="83"/>
                    </a:cubicBezTo>
                    <a:cubicBezTo>
                      <a:pt x="107" y="179"/>
                      <a:pt x="25" y="306"/>
                      <a:pt x="8" y="458"/>
                    </a:cubicBezTo>
                    <a:cubicBezTo>
                      <a:pt x="0" y="533"/>
                      <a:pt x="66" y="599"/>
                      <a:pt x="139" y="599"/>
                    </a:cubicBezTo>
                    <a:cubicBezTo>
                      <a:pt x="152" y="599"/>
                      <a:pt x="165" y="597"/>
                      <a:pt x="177" y="593"/>
                    </a:cubicBezTo>
                    <a:cubicBezTo>
                      <a:pt x="231" y="576"/>
                      <a:pt x="275" y="550"/>
                      <a:pt x="314" y="520"/>
                    </a:cubicBezTo>
                    <a:cubicBezTo>
                      <a:pt x="430" y="429"/>
                      <a:pt x="522" y="309"/>
                      <a:pt x="539" y="156"/>
                    </a:cubicBezTo>
                    <a:cubicBezTo>
                      <a:pt x="547" y="72"/>
                      <a:pt x="476" y="1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83"/>
              <p:cNvSpPr/>
              <p:nvPr/>
            </p:nvSpPr>
            <p:spPr>
              <a:xfrm>
                <a:off x="9157665" y="2429833"/>
                <a:ext cx="53951" cy="6056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32" extrusionOk="0">
                    <a:moveTo>
                      <a:pt x="413" y="1"/>
                    </a:moveTo>
                    <a:cubicBezTo>
                      <a:pt x="398" y="1"/>
                      <a:pt x="382" y="4"/>
                      <a:pt x="366" y="10"/>
                    </a:cubicBezTo>
                    <a:cubicBezTo>
                      <a:pt x="310" y="30"/>
                      <a:pt x="267" y="59"/>
                      <a:pt x="228" y="93"/>
                    </a:cubicBezTo>
                    <a:cubicBezTo>
                      <a:pt x="113" y="198"/>
                      <a:pt x="29" y="331"/>
                      <a:pt x="10" y="490"/>
                    </a:cubicBezTo>
                    <a:cubicBezTo>
                      <a:pt x="1" y="567"/>
                      <a:pt x="66" y="632"/>
                      <a:pt x="138" y="632"/>
                    </a:cubicBezTo>
                    <a:cubicBezTo>
                      <a:pt x="153" y="632"/>
                      <a:pt x="167" y="629"/>
                      <a:pt x="182" y="623"/>
                    </a:cubicBezTo>
                    <a:cubicBezTo>
                      <a:pt x="237" y="603"/>
                      <a:pt x="282" y="573"/>
                      <a:pt x="323" y="541"/>
                    </a:cubicBezTo>
                    <a:cubicBezTo>
                      <a:pt x="441" y="442"/>
                      <a:pt x="535" y="315"/>
                      <a:pt x="554" y="154"/>
                    </a:cubicBezTo>
                    <a:cubicBezTo>
                      <a:pt x="563" y="71"/>
                      <a:pt x="491" y="1"/>
                      <a:pt x="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83"/>
              <p:cNvSpPr/>
              <p:nvPr/>
            </p:nvSpPr>
            <p:spPr>
              <a:xfrm>
                <a:off x="9502552" y="3091625"/>
                <a:ext cx="57017" cy="3871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04" extrusionOk="0">
                    <a:moveTo>
                      <a:pt x="246" y="1"/>
                    </a:moveTo>
                    <a:cubicBezTo>
                      <a:pt x="203" y="1"/>
                      <a:pt x="159" y="8"/>
                      <a:pt x="116" y="23"/>
                    </a:cubicBezTo>
                    <a:cubicBezTo>
                      <a:pt x="34" y="54"/>
                      <a:pt x="1" y="154"/>
                      <a:pt x="46" y="229"/>
                    </a:cubicBezTo>
                    <a:cubicBezTo>
                      <a:pt x="95" y="305"/>
                      <a:pt x="158" y="348"/>
                      <a:pt x="235" y="379"/>
                    </a:cubicBezTo>
                    <a:cubicBezTo>
                      <a:pt x="277" y="394"/>
                      <a:pt x="321" y="403"/>
                      <a:pt x="366" y="403"/>
                    </a:cubicBezTo>
                    <a:cubicBezTo>
                      <a:pt x="410" y="403"/>
                      <a:pt x="455" y="394"/>
                      <a:pt x="498" y="371"/>
                    </a:cubicBezTo>
                    <a:cubicBezTo>
                      <a:pt x="570" y="326"/>
                      <a:pt x="594" y="232"/>
                      <a:pt x="549" y="158"/>
                    </a:cubicBezTo>
                    <a:cubicBezTo>
                      <a:pt x="480" y="54"/>
                      <a:pt x="365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83"/>
              <p:cNvSpPr/>
              <p:nvPr/>
            </p:nvSpPr>
            <p:spPr>
              <a:xfrm>
                <a:off x="9470737" y="3192149"/>
                <a:ext cx="57401" cy="4005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18" extrusionOk="0">
                    <a:moveTo>
                      <a:pt x="137" y="1"/>
                    </a:moveTo>
                    <a:cubicBezTo>
                      <a:pt x="61" y="1"/>
                      <a:pt x="0" y="70"/>
                      <a:pt x="12" y="145"/>
                    </a:cubicBezTo>
                    <a:cubicBezTo>
                      <a:pt x="30" y="258"/>
                      <a:pt x="115" y="341"/>
                      <a:pt x="214" y="385"/>
                    </a:cubicBezTo>
                    <a:cubicBezTo>
                      <a:pt x="261" y="405"/>
                      <a:pt x="313" y="418"/>
                      <a:pt x="365" y="418"/>
                    </a:cubicBezTo>
                    <a:cubicBezTo>
                      <a:pt x="431" y="418"/>
                      <a:pt x="497" y="398"/>
                      <a:pt x="548" y="349"/>
                    </a:cubicBezTo>
                    <a:cubicBezTo>
                      <a:pt x="599" y="295"/>
                      <a:pt x="596" y="208"/>
                      <a:pt x="540" y="155"/>
                    </a:cubicBezTo>
                    <a:cubicBezTo>
                      <a:pt x="435" y="48"/>
                      <a:pt x="323" y="6"/>
                      <a:pt x="175" y="1"/>
                    </a:cubicBezTo>
                    <a:cubicBezTo>
                      <a:pt x="175" y="1"/>
                      <a:pt x="172" y="1"/>
                      <a:pt x="167" y="1"/>
                    </a:cubicBezTo>
                    <a:cubicBezTo>
                      <a:pt x="158" y="1"/>
                      <a:pt x="144" y="1"/>
                      <a:pt x="144" y="1"/>
                    </a:cubicBezTo>
                    <a:cubicBezTo>
                      <a:pt x="141" y="1"/>
                      <a:pt x="139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83"/>
              <p:cNvSpPr/>
              <p:nvPr/>
            </p:nvSpPr>
            <p:spPr>
              <a:xfrm>
                <a:off x="9433172" y="3279353"/>
                <a:ext cx="52513" cy="4187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7" extrusionOk="0">
                    <a:moveTo>
                      <a:pt x="143" y="0"/>
                    </a:moveTo>
                    <a:cubicBezTo>
                      <a:pt x="67" y="0"/>
                      <a:pt x="1" y="59"/>
                      <a:pt x="5" y="141"/>
                    </a:cubicBezTo>
                    <a:cubicBezTo>
                      <a:pt x="19" y="303"/>
                      <a:pt x="177" y="436"/>
                      <a:pt x="337" y="436"/>
                    </a:cubicBezTo>
                    <a:cubicBezTo>
                      <a:pt x="378" y="436"/>
                      <a:pt x="419" y="427"/>
                      <a:pt x="458" y="408"/>
                    </a:cubicBezTo>
                    <a:cubicBezTo>
                      <a:pt x="525" y="366"/>
                      <a:pt x="547" y="278"/>
                      <a:pt x="505" y="210"/>
                    </a:cubicBezTo>
                    <a:cubicBezTo>
                      <a:pt x="483" y="172"/>
                      <a:pt x="450" y="126"/>
                      <a:pt x="423" y="104"/>
                    </a:cubicBezTo>
                    <a:cubicBezTo>
                      <a:pt x="350" y="38"/>
                      <a:pt x="274" y="14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4244;p83"/>
          <p:cNvGrpSpPr/>
          <p:nvPr/>
        </p:nvGrpSpPr>
        <p:grpSpPr>
          <a:xfrm rot="-1277825">
            <a:off x="961547" y="-48005"/>
            <a:ext cx="1056656" cy="1056656"/>
            <a:chOff x="1109558" y="11170"/>
            <a:chExt cx="1056667" cy="1056667"/>
          </a:xfrm>
        </p:grpSpPr>
        <p:sp>
          <p:nvSpPr>
            <p:cNvPr id="4245" name="Google Shape;4245;p83"/>
            <p:cNvSpPr/>
            <p:nvPr/>
          </p:nvSpPr>
          <p:spPr>
            <a:xfrm rot="2700000">
              <a:off x="1328898" y="101321"/>
              <a:ext cx="617988" cy="876365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83"/>
            <p:cNvSpPr/>
            <p:nvPr/>
          </p:nvSpPr>
          <p:spPr>
            <a:xfrm rot="2700000">
              <a:off x="1361340" y="135603"/>
              <a:ext cx="554723" cy="784891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4247;p83"/>
            <p:cNvGrpSpPr/>
            <p:nvPr/>
          </p:nvGrpSpPr>
          <p:grpSpPr>
            <a:xfrm rot="2700000">
              <a:off x="1385729" y="194427"/>
              <a:ext cx="496863" cy="752552"/>
              <a:chOff x="7208673" y="2242224"/>
              <a:chExt cx="1386485" cy="2099979"/>
            </a:xfrm>
          </p:grpSpPr>
          <p:sp>
            <p:nvSpPr>
              <p:cNvPr id="4248" name="Google Shape;4248;p83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83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83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83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83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83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83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83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83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57" name="Google Shape;4257;p83"/>
          <p:cNvSpPr/>
          <p:nvPr/>
        </p:nvSpPr>
        <p:spPr>
          <a:xfrm>
            <a:off x="1000100" y="214296"/>
            <a:ext cx="6836100" cy="35523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83"/>
          <p:cNvSpPr txBox="1">
            <a:spLocks noGrp="1"/>
          </p:cNvSpPr>
          <p:nvPr>
            <p:ph type="title"/>
          </p:nvPr>
        </p:nvSpPr>
        <p:spPr>
          <a:xfrm>
            <a:off x="1204600" y="13071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 smtClean="0"/>
              <a:t>HVALA NA</a:t>
            </a:r>
            <a:br>
              <a:rPr lang="sr-Latn-ME" dirty="0" smtClean="0"/>
            </a:br>
            <a:r>
              <a:rPr lang="sr-Latn-ME" dirty="0" smtClean="0"/>
              <a:t>PAŽNJI</a:t>
            </a:r>
            <a:endParaRPr/>
          </a:p>
        </p:txBody>
      </p:sp>
      <p:grpSp>
        <p:nvGrpSpPr>
          <p:cNvPr id="14" name="Google Shape;4259;p83"/>
          <p:cNvGrpSpPr/>
          <p:nvPr/>
        </p:nvGrpSpPr>
        <p:grpSpPr>
          <a:xfrm>
            <a:off x="1674130" y="3698159"/>
            <a:ext cx="1389319" cy="1412031"/>
            <a:chOff x="1674130" y="3698159"/>
            <a:chExt cx="1389319" cy="1412031"/>
          </a:xfrm>
        </p:grpSpPr>
        <p:sp>
          <p:nvSpPr>
            <p:cNvPr id="4260" name="Google Shape;4260;p83"/>
            <p:cNvSpPr/>
            <p:nvPr/>
          </p:nvSpPr>
          <p:spPr>
            <a:xfrm rot="-6316733">
              <a:off x="1790464" y="3842045"/>
              <a:ext cx="1156651" cy="1124258"/>
            </a:xfrm>
            <a:custGeom>
              <a:avLst/>
              <a:gdLst/>
              <a:ahLst/>
              <a:cxnLst/>
              <a:rect l="l" t="t" r="r" b="b"/>
              <a:pathLst>
                <a:path w="31065" h="30195" extrusionOk="0">
                  <a:moveTo>
                    <a:pt x="17921" y="0"/>
                  </a:moveTo>
                  <a:cubicBezTo>
                    <a:pt x="16946" y="0"/>
                    <a:pt x="16142" y="571"/>
                    <a:pt x="15751" y="913"/>
                  </a:cubicBezTo>
                  <a:cubicBezTo>
                    <a:pt x="15122" y="1459"/>
                    <a:pt x="14600" y="2114"/>
                    <a:pt x="14198" y="2858"/>
                  </a:cubicBezTo>
                  <a:cubicBezTo>
                    <a:pt x="14031" y="3167"/>
                    <a:pt x="13888" y="3488"/>
                    <a:pt x="13770" y="3814"/>
                  </a:cubicBezTo>
                  <a:cubicBezTo>
                    <a:pt x="13277" y="3892"/>
                    <a:pt x="12806" y="4127"/>
                    <a:pt x="12466" y="4476"/>
                  </a:cubicBezTo>
                  <a:cubicBezTo>
                    <a:pt x="11845" y="5112"/>
                    <a:pt x="11678" y="5931"/>
                    <a:pt x="11596" y="6645"/>
                  </a:cubicBezTo>
                  <a:cubicBezTo>
                    <a:pt x="11510" y="7391"/>
                    <a:pt x="11468" y="8145"/>
                    <a:pt x="11468" y="8898"/>
                  </a:cubicBezTo>
                  <a:cubicBezTo>
                    <a:pt x="10605" y="8288"/>
                    <a:pt x="9733" y="7703"/>
                    <a:pt x="8867" y="7151"/>
                  </a:cubicBezTo>
                  <a:cubicBezTo>
                    <a:pt x="8865" y="7150"/>
                    <a:pt x="8863" y="7150"/>
                    <a:pt x="8862" y="7149"/>
                  </a:cubicBezTo>
                  <a:cubicBezTo>
                    <a:pt x="8631" y="7003"/>
                    <a:pt x="8364" y="6925"/>
                    <a:pt x="8090" y="6925"/>
                  </a:cubicBezTo>
                  <a:cubicBezTo>
                    <a:pt x="7618" y="6925"/>
                    <a:pt x="7175" y="7156"/>
                    <a:pt x="6907" y="7544"/>
                  </a:cubicBezTo>
                  <a:cubicBezTo>
                    <a:pt x="6452" y="8197"/>
                    <a:pt x="6614" y="9098"/>
                    <a:pt x="7266" y="9553"/>
                  </a:cubicBezTo>
                  <a:lnTo>
                    <a:pt x="7270" y="9555"/>
                  </a:lnTo>
                  <a:cubicBezTo>
                    <a:pt x="7857" y="9962"/>
                    <a:pt x="8445" y="10378"/>
                    <a:pt x="9029" y="10803"/>
                  </a:cubicBezTo>
                  <a:cubicBezTo>
                    <a:pt x="8850" y="10820"/>
                    <a:pt x="8666" y="10842"/>
                    <a:pt x="8480" y="10873"/>
                  </a:cubicBezTo>
                  <a:cubicBezTo>
                    <a:pt x="6934" y="11130"/>
                    <a:pt x="5180" y="11420"/>
                    <a:pt x="3659" y="12430"/>
                  </a:cubicBezTo>
                  <a:cubicBezTo>
                    <a:pt x="3073" y="12820"/>
                    <a:pt x="2402" y="13558"/>
                    <a:pt x="2281" y="14467"/>
                  </a:cubicBezTo>
                  <a:cubicBezTo>
                    <a:pt x="2269" y="14561"/>
                    <a:pt x="2262" y="14655"/>
                    <a:pt x="2262" y="14748"/>
                  </a:cubicBezTo>
                  <a:cubicBezTo>
                    <a:pt x="1683" y="15292"/>
                    <a:pt x="1161" y="15896"/>
                    <a:pt x="707" y="16547"/>
                  </a:cubicBezTo>
                  <a:cubicBezTo>
                    <a:pt x="398" y="16990"/>
                    <a:pt x="41" y="17593"/>
                    <a:pt x="19" y="18340"/>
                  </a:cubicBezTo>
                  <a:cubicBezTo>
                    <a:pt x="1" y="18981"/>
                    <a:pt x="249" y="19600"/>
                    <a:pt x="717" y="20083"/>
                  </a:cubicBezTo>
                  <a:cubicBezTo>
                    <a:pt x="938" y="20310"/>
                    <a:pt x="1196" y="20493"/>
                    <a:pt x="1477" y="20626"/>
                  </a:cubicBezTo>
                  <a:cubicBezTo>
                    <a:pt x="1557" y="20817"/>
                    <a:pt x="1667" y="20997"/>
                    <a:pt x="1800" y="21156"/>
                  </a:cubicBezTo>
                  <a:cubicBezTo>
                    <a:pt x="2015" y="21416"/>
                    <a:pt x="2290" y="21620"/>
                    <a:pt x="2592" y="21746"/>
                  </a:cubicBezTo>
                  <a:cubicBezTo>
                    <a:pt x="2887" y="21869"/>
                    <a:pt x="3212" y="21932"/>
                    <a:pt x="3556" y="21932"/>
                  </a:cubicBezTo>
                  <a:cubicBezTo>
                    <a:pt x="3973" y="21932"/>
                    <a:pt x="4349" y="21842"/>
                    <a:pt x="4669" y="21758"/>
                  </a:cubicBezTo>
                  <a:cubicBezTo>
                    <a:pt x="6010" y="21403"/>
                    <a:pt x="7372" y="20896"/>
                    <a:pt x="8708" y="20374"/>
                  </a:cubicBezTo>
                  <a:lnTo>
                    <a:pt x="8708" y="20374"/>
                  </a:lnTo>
                  <a:cubicBezTo>
                    <a:pt x="8664" y="21082"/>
                    <a:pt x="8680" y="21796"/>
                    <a:pt x="8755" y="22510"/>
                  </a:cubicBezTo>
                  <a:cubicBezTo>
                    <a:pt x="8916" y="24047"/>
                    <a:pt x="9343" y="25513"/>
                    <a:pt x="10022" y="26868"/>
                  </a:cubicBezTo>
                  <a:cubicBezTo>
                    <a:pt x="10254" y="27331"/>
                    <a:pt x="10573" y="27849"/>
                    <a:pt x="11174" y="28167"/>
                  </a:cubicBezTo>
                  <a:cubicBezTo>
                    <a:pt x="11419" y="28297"/>
                    <a:pt x="11693" y="28374"/>
                    <a:pt x="11974" y="28392"/>
                  </a:cubicBezTo>
                  <a:cubicBezTo>
                    <a:pt x="12081" y="28547"/>
                    <a:pt x="12196" y="28698"/>
                    <a:pt x="12319" y="28842"/>
                  </a:cubicBezTo>
                  <a:cubicBezTo>
                    <a:pt x="12726" y="29320"/>
                    <a:pt x="13205" y="29716"/>
                    <a:pt x="13744" y="30023"/>
                  </a:cubicBezTo>
                  <a:cubicBezTo>
                    <a:pt x="13941" y="30134"/>
                    <a:pt x="14165" y="30194"/>
                    <a:pt x="14392" y="30194"/>
                  </a:cubicBezTo>
                  <a:cubicBezTo>
                    <a:pt x="14616" y="30194"/>
                    <a:pt x="14837" y="30136"/>
                    <a:pt x="15031" y="30029"/>
                  </a:cubicBezTo>
                  <a:cubicBezTo>
                    <a:pt x="15668" y="29674"/>
                    <a:pt x="15969" y="29096"/>
                    <a:pt x="16167" y="28712"/>
                  </a:cubicBezTo>
                  <a:cubicBezTo>
                    <a:pt x="16186" y="28677"/>
                    <a:pt x="16203" y="28644"/>
                    <a:pt x="16220" y="28612"/>
                  </a:cubicBezTo>
                  <a:lnTo>
                    <a:pt x="16252" y="28612"/>
                  </a:lnTo>
                  <a:cubicBezTo>
                    <a:pt x="16462" y="28612"/>
                    <a:pt x="16666" y="28570"/>
                    <a:pt x="16855" y="28490"/>
                  </a:cubicBezTo>
                  <a:cubicBezTo>
                    <a:pt x="17142" y="28366"/>
                    <a:pt x="17380" y="28156"/>
                    <a:pt x="17547" y="27882"/>
                  </a:cubicBezTo>
                  <a:cubicBezTo>
                    <a:pt x="17672" y="27678"/>
                    <a:pt x="17727" y="27488"/>
                    <a:pt x="17749" y="27406"/>
                  </a:cubicBezTo>
                  <a:cubicBezTo>
                    <a:pt x="17826" y="27137"/>
                    <a:pt x="17912" y="26853"/>
                    <a:pt x="18004" y="26553"/>
                  </a:cubicBezTo>
                  <a:cubicBezTo>
                    <a:pt x="18268" y="25685"/>
                    <a:pt x="18561" y="24725"/>
                    <a:pt x="18724" y="23759"/>
                  </a:cubicBezTo>
                  <a:cubicBezTo>
                    <a:pt x="19377" y="24289"/>
                    <a:pt x="20057" y="24789"/>
                    <a:pt x="20753" y="25252"/>
                  </a:cubicBezTo>
                  <a:cubicBezTo>
                    <a:pt x="20970" y="25397"/>
                    <a:pt x="21220" y="25472"/>
                    <a:pt x="21481" y="25472"/>
                  </a:cubicBezTo>
                  <a:cubicBezTo>
                    <a:pt x="21674" y="25472"/>
                    <a:pt x="21869" y="25429"/>
                    <a:pt x="22043" y="25346"/>
                  </a:cubicBezTo>
                  <a:cubicBezTo>
                    <a:pt x="22274" y="25236"/>
                    <a:pt x="22465" y="25061"/>
                    <a:pt x="22596" y="24848"/>
                  </a:cubicBezTo>
                  <a:cubicBezTo>
                    <a:pt x="23430" y="25284"/>
                    <a:pt x="24295" y="25667"/>
                    <a:pt x="25174" y="25992"/>
                  </a:cubicBezTo>
                  <a:cubicBezTo>
                    <a:pt x="25441" y="26091"/>
                    <a:pt x="25798" y="26203"/>
                    <a:pt x="26198" y="26203"/>
                  </a:cubicBezTo>
                  <a:cubicBezTo>
                    <a:pt x="26549" y="26203"/>
                    <a:pt x="26874" y="26119"/>
                    <a:pt x="27165" y="25954"/>
                  </a:cubicBezTo>
                  <a:cubicBezTo>
                    <a:pt x="27747" y="25624"/>
                    <a:pt x="28102" y="25020"/>
                    <a:pt x="28139" y="24299"/>
                  </a:cubicBezTo>
                  <a:cubicBezTo>
                    <a:pt x="28163" y="23807"/>
                    <a:pt x="28040" y="23345"/>
                    <a:pt x="27932" y="23045"/>
                  </a:cubicBezTo>
                  <a:cubicBezTo>
                    <a:pt x="27663" y="22295"/>
                    <a:pt x="27328" y="21566"/>
                    <a:pt x="26933" y="20873"/>
                  </a:cubicBezTo>
                  <a:cubicBezTo>
                    <a:pt x="26984" y="20810"/>
                    <a:pt x="27031" y="20744"/>
                    <a:pt x="27076" y="20677"/>
                  </a:cubicBezTo>
                  <a:cubicBezTo>
                    <a:pt x="27365" y="20246"/>
                    <a:pt x="27373" y="19684"/>
                    <a:pt x="27095" y="19245"/>
                  </a:cubicBezTo>
                  <a:cubicBezTo>
                    <a:pt x="26572" y="18419"/>
                    <a:pt x="25975" y="17641"/>
                    <a:pt x="25307" y="16920"/>
                  </a:cubicBezTo>
                  <a:cubicBezTo>
                    <a:pt x="26004" y="16890"/>
                    <a:pt x="26692" y="16817"/>
                    <a:pt x="27360" y="16706"/>
                  </a:cubicBezTo>
                  <a:cubicBezTo>
                    <a:pt x="27674" y="16653"/>
                    <a:pt x="28325" y="16544"/>
                    <a:pt x="28833" y="16025"/>
                  </a:cubicBezTo>
                  <a:cubicBezTo>
                    <a:pt x="29076" y="15776"/>
                    <a:pt x="29244" y="15458"/>
                    <a:pt x="29317" y="15117"/>
                  </a:cubicBezTo>
                  <a:cubicBezTo>
                    <a:pt x="29587" y="14968"/>
                    <a:pt x="29857" y="14814"/>
                    <a:pt x="30121" y="14658"/>
                  </a:cubicBezTo>
                  <a:cubicBezTo>
                    <a:pt x="30208" y="14605"/>
                    <a:pt x="30413" y="14484"/>
                    <a:pt x="30604" y="14279"/>
                  </a:cubicBezTo>
                  <a:cubicBezTo>
                    <a:pt x="30864" y="14000"/>
                    <a:pt x="31015" y="13660"/>
                    <a:pt x="31040" y="13293"/>
                  </a:cubicBezTo>
                  <a:cubicBezTo>
                    <a:pt x="31064" y="12985"/>
                    <a:pt x="30998" y="12689"/>
                    <a:pt x="30847" y="12410"/>
                  </a:cubicBezTo>
                  <a:cubicBezTo>
                    <a:pt x="30734" y="12201"/>
                    <a:pt x="30603" y="12058"/>
                    <a:pt x="30540" y="11990"/>
                  </a:cubicBezTo>
                  <a:cubicBezTo>
                    <a:pt x="30311" y="11740"/>
                    <a:pt x="30068" y="11503"/>
                    <a:pt x="29814" y="11281"/>
                  </a:cubicBezTo>
                  <a:cubicBezTo>
                    <a:pt x="29851" y="11066"/>
                    <a:pt x="29856" y="10844"/>
                    <a:pt x="29827" y="10623"/>
                  </a:cubicBezTo>
                  <a:cubicBezTo>
                    <a:pt x="29780" y="10247"/>
                    <a:pt x="29638" y="9896"/>
                    <a:pt x="29418" y="9606"/>
                  </a:cubicBezTo>
                  <a:cubicBezTo>
                    <a:pt x="28795" y="8778"/>
                    <a:pt x="27805" y="8571"/>
                    <a:pt x="27330" y="8472"/>
                  </a:cubicBezTo>
                  <a:cubicBezTo>
                    <a:pt x="25678" y="8127"/>
                    <a:pt x="24066" y="7952"/>
                    <a:pt x="22542" y="7952"/>
                  </a:cubicBezTo>
                  <a:cubicBezTo>
                    <a:pt x="22212" y="7952"/>
                    <a:pt x="21884" y="7961"/>
                    <a:pt x="21559" y="7978"/>
                  </a:cubicBezTo>
                  <a:cubicBezTo>
                    <a:pt x="21744" y="6639"/>
                    <a:pt x="21746" y="5301"/>
                    <a:pt x="21748" y="4003"/>
                  </a:cubicBezTo>
                  <a:cubicBezTo>
                    <a:pt x="21748" y="3849"/>
                    <a:pt x="21748" y="3692"/>
                    <a:pt x="21749" y="3537"/>
                  </a:cubicBezTo>
                  <a:cubicBezTo>
                    <a:pt x="21750" y="3279"/>
                    <a:pt x="21742" y="2970"/>
                    <a:pt x="21675" y="2646"/>
                  </a:cubicBezTo>
                  <a:cubicBezTo>
                    <a:pt x="21581" y="2182"/>
                    <a:pt x="21385" y="1788"/>
                    <a:pt x="21093" y="1473"/>
                  </a:cubicBezTo>
                  <a:cubicBezTo>
                    <a:pt x="20746" y="1099"/>
                    <a:pt x="20251" y="875"/>
                    <a:pt x="19723" y="851"/>
                  </a:cubicBezTo>
                  <a:cubicBezTo>
                    <a:pt x="19538" y="629"/>
                    <a:pt x="19325" y="449"/>
                    <a:pt x="19088" y="311"/>
                  </a:cubicBezTo>
                  <a:cubicBezTo>
                    <a:pt x="18734" y="105"/>
                    <a:pt x="18342" y="0"/>
                    <a:pt x="17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83"/>
            <p:cNvSpPr/>
            <p:nvPr/>
          </p:nvSpPr>
          <p:spPr>
            <a:xfrm rot="-6316733">
              <a:off x="1839595" y="3891221"/>
              <a:ext cx="1058393" cy="1026484"/>
            </a:xfrm>
            <a:custGeom>
              <a:avLst/>
              <a:gdLst/>
              <a:ahLst/>
              <a:cxnLst/>
              <a:rect l="l" t="t" r="r" b="b"/>
              <a:pathLst>
                <a:path w="28426" h="27569" extrusionOk="0">
                  <a:moveTo>
                    <a:pt x="16607" y="0"/>
                  </a:moveTo>
                  <a:cubicBezTo>
                    <a:pt x="16148" y="0"/>
                    <a:pt x="15663" y="273"/>
                    <a:pt x="15300" y="591"/>
                  </a:cubicBezTo>
                  <a:cubicBezTo>
                    <a:pt x="14277" y="1479"/>
                    <a:pt x="13593" y="2748"/>
                    <a:pt x="13410" y="4089"/>
                  </a:cubicBezTo>
                  <a:cubicBezTo>
                    <a:pt x="13281" y="3881"/>
                    <a:pt x="13050" y="3787"/>
                    <a:pt x="12807" y="3787"/>
                  </a:cubicBezTo>
                  <a:cubicBezTo>
                    <a:pt x="12548" y="3787"/>
                    <a:pt x="12275" y="3893"/>
                    <a:pt x="12093" y="4080"/>
                  </a:cubicBezTo>
                  <a:cubicBezTo>
                    <a:pt x="11740" y="4442"/>
                    <a:pt x="11646" y="4978"/>
                    <a:pt x="11588" y="5481"/>
                  </a:cubicBezTo>
                  <a:cubicBezTo>
                    <a:pt x="11390" y="7204"/>
                    <a:pt x="11438" y="8955"/>
                    <a:pt x="11726" y="10665"/>
                  </a:cubicBezTo>
                  <a:cubicBezTo>
                    <a:pt x="11224" y="10749"/>
                    <a:pt x="10697" y="10767"/>
                    <a:pt x="10163" y="10767"/>
                  </a:cubicBezTo>
                  <a:cubicBezTo>
                    <a:pt x="9761" y="10767"/>
                    <a:pt x="9355" y="10756"/>
                    <a:pt x="8952" y="10756"/>
                  </a:cubicBezTo>
                  <a:cubicBezTo>
                    <a:pt x="8417" y="10756"/>
                    <a:pt x="7888" y="10774"/>
                    <a:pt x="7382" y="10859"/>
                  </a:cubicBezTo>
                  <a:cubicBezTo>
                    <a:pt x="5884" y="11105"/>
                    <a:pt x="4337" y="11373"/>
                    <a:pt x="3072" y="12212"/>
                  </a:cubicBezTo>
                  <a:cubicBezTo>
                    <a:pt x="2506" y="12587"/>
                    <a:pt x="1984" y="13376"/>
                    <a:pt x="2432" y="13888"/>
                  </a:cubicBezTo>
                  <a:cubicBezTo>
                    <a:pt x="1683" y="14488"/>
                    <a:pt x="1019" y="15199"/>
                    <a:pt x="471" y="15986"/>
                  </a:cubicBezTo>
                  <a:cubicBezTo>
                    <a:pt x="245" y="16312"/>
                    <a:pt x="31" y="16671"/>
                    <a:pt x="19" y="17067"/>
                  </a:cubicBezTo>
                  <a:cubicBezTo>
                    <a:pt x="1" y="17688"/>
                    <a:pt x="592" y="18235"/>
                    <a:pt x="1199" y="18235"/>
                  </a:cubicBezTo>
                  <a:cubicBezTo>
                    <a:pt x="1280" y="18235"/>
                    <a:pt x="1360" y="18226"/>
                    <a:pt x="1440" y="18206"/>
                  </a:cubicBezTo>
                  <a:lnTo>
                    <a:pt x="1440" y="18206"/>
                  </a:lnTo>
                  <a:cubicBezTo>
                    <a:pt x="1156" y="18515"/>
                    <a:pt x="1400" y="19062"/>
                    <a:pt x="1786" y="19223"/>
                  </a:cubicBezTo>
                  <a:cubicBezTo>
                    <a:pt x="1933" y="19284"/>
                    <a:pt x="2087" y="19308"/>
                    <a:pt x="2244" y="19308"/>
                  </a:cubicBezTo>
                  <a:cubicBezTo>
                    <a:pt x="2503" y="19308"/>
                    <a:pt x="2770" y="19244"/>
                    <a:pt x="3022" y="19177"/>
                  </a:cubicBezTo>
                  <a:cubicBezTo>
                    <a:pt x="5007" y="18653"/>
                    <a:pt x="7130" y="17739"/>
                    <a:pt x="9047" y="17004"/>
                  </a:cubicBezTo>
                  <a:lnTo>
                    <a:pt x="9047" y="17004"/>
                  </a:lnTo>
                  <a:cubicBezTo>
                    <a:pt x="8359" y="19644"/>
                    <a:pt x="8663" y="22529"/>
                    <a:pt x="9884" y="24967"/>
                  </a:cubicBezTo>
                  <a:cubicBezTo>
                    <a:pt x="10028" y="25252"/>
                    <a:pt x="10198" y="25546"/>
                    <a:pt x="10480" y="25695"/>
                  </a:cubicBezTo>
                  <a:cubicBezTo>
                    <a:pt x="10574" y="25746"/>
                    <a:pt x="10684" y="25771"/>
                    <a:pt x="10794" y="25771"/>
                  </a:cubicBezTo>
                  <a:cubicBezTo>
                    <a:pt x="11009" y="25771"/>
                    <a:pt x="11219" y="25673"/>
                    <a:pt x="11296" y="25476"/>
                  </a:cubicBezTo>
                  <a:cubicBezTo>
                    <a:pt x="11625" y="26352"/>
                    <a:pt x="12268" y="27106"/>
                    <a:pt x="13081" y="27568"/>
                  </a:cubicBezTo>
                  <a:cubicBezTo>
                    <a:pt x="13438" y="27370"/>
                    <a:pt x="13599" y="26953"/>
                    <a:pt x="13797" y="26594"/>
                  </a:cubicBezTo>
                  <a:cubicBezTo>
                    <a:pt x="13977" y="26268"/>
                    <a:pt x="14283" y="25941"/>
                    <a:pt x="14639" y="25941"/>
                  </a:cubicBezTo>
                  <a:cubicBezTo>
                    <a:pt x="14674" y="25941"/>
                    <a:pt x="14710" y="25944"/>
                    <a:pt x="14746" y="25951"/>
                  </a:cubicBezTo>
                  <a:cubicBezTo>
                    <a:pt x="14811" y="25963"/>
                    <a:pt x="14878" y="25986"/>
                    <a:pt x="14942" y="25986"/>
                  </a:cubicBezTo>
                  <a:cubicBezTo>
                    <a:pt x="14970" y="25986"/>
                    <a:pt x="14996" y="25982"/>
                    <a:pt x="15022" y="25971"/>
                  </a:cubicBezTo>
                  <a:cubicBezTo>
                    <a:pt x="15112" y="25931"/>
                    <a:pt x="15149" y="25827"/>
                    <a:pt x="15176" y="25732"/>
                  </a:cubicBezTo>
                  <a:cubicBezTo>
                    <a:pt x="15797" y="23542"/>
                    <a:pt x="17014" y="20530"/>
                    <a:pt x="15492" y="18836"/>
                  </a:cubicBezTo>
                  <a:cubicBezTo>
                    <a:pt x="15462" y="18803"/>
                    <a:pt x="15432" y="18770"/>
                    <a:pt x="15402" y="18736"/>
                  </a:cubicBezTo>
                  <a:lnTo>
                    <a:pt x="15402" y="18736"/>
                  </a:lnTo>
                  <a:cubicBezTo>
                    <a:pt x="16813" y="20297"/>
                    <a:pt x="18418" y="21680"/>
                    <a:pt x="20169" y="22846"/>
                  </a:cubicBezTo>
                  <a:cubicBezTo>
                    <a:pt x="20214" y="22380"/>
                    <a:pt x="20260" y="21914"/>
                    <a:pt x="20307" y="21450"/>
                  </a:cubicBezTo>
                  <a:cubicBezTo>
                    <a:pt x="21566" y="22258"/>
                    <a:pt x="22912" y="22927"/>
                    <a:pt x="24316" y="23446"/>
                  </a:cubicBezTo>
                  <a:cubicBezTo>
                    <a:pt x="24496" y="23512"/>
                    <a:pt x="24696" y="23575"/>
                    <a:pt x="24885" y="23575"/>
                  </a:cubicBezTo>
                  <a:cubicBezTo>
                    <a:pt x="24998" y="23575"/>
                    <a:pt x="25106" y="23553"/>
                    <a:pt x="25205" y="23497"/>
                  </a:cubicBezTo>
                  <a:cubicBezTo>
                    <a:pt x="25627" y="23257"/>
                    <a:pt x="25548" y="22629"/>
                    <a:pt x="25384" y="22172"/>
                  </a:cubicBezTo>
                  <a:cubicBezTo>
                    <a:pt x="25016" y="21148"/>
                    <a:pt x="24514" y="20173"/>
                    <a:pt x="23893" y="19278"/>
                  </a:cubicBezTo>
                  <a:cubicBezTo>
                    <a:pt x="24207" y="19145"/>
                    <a:pt x="24482" y="18916"/>
                    <a:pt x="24672" y="18632"/>
                  </a:cubicBezTo>
                  <a:cubicBezTo>
                    <a:pt x="23496" y="16776"/>
                    <a:pt x="21907" y="15184"/>
                    <a:pt x="20052" y="14007"/>
                  </a:cubicBezTo>
                  <a:lnTo>
                    <a:pt x="20052" y="14007"/>
                  </a:lnTo>
                  <a:cubicBezTo>
                    <a:pt x="21090" y="14206"/>
                    <a:pt x="22158" y="14309"/>
                    <a:pt x="23224" y="14309"/>
                  </a:cubicBezTo>
                  <a:cubicBezTo>
                    <a:pt x="24100" y="14309"/>
                    <a:pt x="24975" y="14240"/>
                    <a:pt x="25831" y="14097"/>
                  </a:cubicBezTo>
                  <a:cubicBezTo>
                    <a:pt x="26102" y="14051"/>
                    <a:pt x="26389" y="13990"/>
                    <a:pt x="26581" y="13793"/>
                  </a:cubicBezTo>
                  <a:cubicBezTo>
                    <a:pt x="26772" y="13596"/>
                    <a:pt x="26801" y="13221"/>
                    <a:pt x="26566" y="13076"/>
                  </a:cubicBezTo>
                  <a:cubicBezTo>
                    <a:pt x="27100" y="12807"/>
                    <a:pt x="27622" y="12519"/>
                    <a:pt x="28136" y="12213"/>
                  </a:cubicBezTo>
                  <a:cubicBezTo>
                    <a:pt x="28264" y="12138"/>
                    <a:pt x="28408" y="12036"/>
                    <a:pt x="28418" y="11887"/>
                  </a:cubicBezTo>
                  <a:cubicBezTo>
                    <a:pt x="28426" y="11763"/>
                    <a:pt x="28339" y="11656"/>
                    <a:pt x="28256" y="11565"/>
                  </a:cubicBezTo>
                  <a:cubicBezTo>
                    <a:pt x="27809" y="11075"/>
                    <a:pt x="27298" y="10644"/>
                    <a:pt x="26740" y="10285"/>
                  </a:cubicBezTo>
                  <a:cubicBezTo>
                    <a:pt x="27229" y="10200"/>
                    <a:pt x="27355" y="9481"/>
                    <a:pt x="27056" y="9083"/>
                  </a:cubicBezTo>
                  <a:cubicBezTo>
                    <a:pt x="26757" y="8688"/>
                    <a:pt x="26234" y="8547"/>
                    <a:pt x="25747" y="8446"/>
                  </a:cubicBezTo>
                  <a:cubicBezTo>
                    <a:pt x="24263" y="8135"/>
                    <a:pt x="22744" y="7953"/>
                    <a:pt x="21228" y="7953"/>
                  </a:cubicBezTo>
                  <a:cubicBezTo>
                    <a:pt x="20346" y="7953"/>
                    <a:pt x="19465" y="8015"/>
                    <a:pt x="18592" y="8149"/>
                  </a:cubicBezTo>
                  <a:cubicBezTo>
                    <a:pt x="19160" y="6231"/>
                    <a:pt x="19114" y="4220"/>
                    <a:pt x="19121" y="2220"/>
                  </a:cubicBezTo>
                  <a:cubicBezTo>
                    <a:pt x="19122" y="1808"/>
                    <a:pt x="19096" y="1356"/>
                    <a:pt x="18816" y="1054"/>
                  </a:cubicBezTo>
                  <a:cubicBezTo>
                    <a:pt x="18691" y="919"/>
                    <a:pt x="18498" y="849"/>
                    <a:pt x="18313" y="849"/>
                  </a:cubicBezTo>
                  <a:cubicBezTo>
                    <a:pt x="18084" y="849"/>
                    <a:pt x="17869" y="955"/>
                    <a:pt x="17812" y="1176"/>
                  </a:cubicBezTo>
                  <a:cubicBezTo>
                    <a:pt x="17661" y="776"/>
                    <a:pt x="17483" y="348"/>
                    <a:pt x="17115" y="134"/>
                  </a:cubicBezTo>
                  <a:cubicBezTo>
                    <a:pt x="16955" y="40"/>
                    <a:pt x="16783" y="0"/>
                    <a:pt x="16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4262;p83"/>
            <p:cNvGrpSpPr/>
            <p:nvPr/>
          </p:nvGrpSpPr>
          <p:grpSpPr>
            <a:xfrm rot="-6316733">
              <a:off x="1939913" y="3919801"/>
              <a:ext cx="924279" cy="927145"/>
              <a:chOff x="8807111" y="2103543"/>
              <a:chExt cx="2081741" cy="2088198"/>
            </a:xfrm>
          </p:grpSpPr>
          <p:sp>
            <p:nvSpPr>
              <p:cNvPr id="4263" name="Google Shape;4263;p83"/>
              <p:cNvSpPr/>
              <p:nvPr/>
            </p:nvSpPr>
            <p:spPr>
              <a:xfrm>
                <a:off x="8807111" y="2103543"/>
                <a:ext cx="2081741" cy="2088198"/>
              </a:xfrm>
              <a:custGeom>
                <a:avLst/>
                <a:gdLst/>
                <a:ahLst/>
                <a:cxnLst/>
                <a:rect l="l" t="t" r="r" b="b"/>
                <a:pathLst>
                  <a:path w="24824" h="24901" extrusionOk="0">
                    <a:moveTo>
                      <a:pt x="14107" y="1"/>
                    </a:moveTo>
                    <a:cubicBezTo>
                      <a:pt x="14060" y="1"/>
                      <a:pt x="14014" y="25"/>
                      <a:pt x="13989" y="69"/>
                    </a:cubicBezTo>
                    <a:cubicBezTo>
                      <a:pt x="13758" y="409"/>
                      <a:pt x="13584" y="789"/>
                      <a:pt x="13434" y="1170"/>
                    </a:cubicBezTo>
                    <a:cubicBezTo>
                      <a:pt x="13005" y="2290"/>
                      <a:pt x="12539" y="3431"/>
                      <a:pt x="12227" y="4591"/>
                    </a:cubicBezTo>
                    <a:cubicBezTo>
                      <a:pt x="11938" y="5646"/>
                      <a:pt x="11576" y="6692"/>
                      <a:pt x="11240" y="7737"/>
                    </a:cubicBezTo>
                    <a:cubicBezTo>
                      <a:pt x="11104" y="8167"/>
                      <a:pt x="10972" y="8602"/>
                      <a:pt x="10943" y="9053"/>
                    </a:cubicBezTo>
                    <a:cubicBezTo>
                      <a:pt x="10935" y="9058"/>
                      <a:pt x="10926" y="9060"/>
                      <a:pt x="10917" y="9064"/>
                    </a:cubicBezTo>
                    <a:cubicBezTo>
                      <a:pt x="8939" y="7458"/>
                      <a:pt x="6873" y="5957"/>
                      <a:pt x="4738" y="4601"/>
                    </a:cubicBezTo>
                    <a:cubicBezTo>
                      <a:pt x="4716" y="4588"/>
                      <a:pt x="4691" y="4581"/>
                      <a:pt x="4667" y="4581"/>
                    </a:cubicBezTo>
                    <a:cubicBezTo>
                      <a:pt x="4626" y="4581"/>
                      <a:pt x="4586" y="4600"/>
                      <a:pt x="4560" y="4637"/>
                    </a:cubicBezTo>
                    <a:cubicBezTo>
                      <a:pt x="4519" y="4696"/>
                      <a:pt x="4534" y="4778"/>
                      <a:pt x="4593" y="4817"/>
                    </a:cubicBezTo>
                    <a:cubicBezTo>
                      <a:pt x="6658" y="6244"/>
                      <a:pt x="8667" y="7757"/>
                      <a:pt x="10611" y="9352"/>
                    </a:cubicBezTo>
                    <a:cubicBezTo>
                      <a:pt x="9701" y="9659"/>
                      <a:pt x="8805" y="10010"/>
                      <a:pt x="7917" y="10379"/>
                    </a:cubicBezTo>
                    <a:cubicBezTo>
                      <a:pt x="6992" y="10762"/>
                      <a:pt x="6040" y="11187"/>
                      <a:pt x="5123" y="11595"/>
                    </a:cubicBezTo>
                    <a:cubicBezTo>
                      <a:pt x="4486" y="11883"/>
                      <a:pt x="3841" y="12187"/>
                      <a:pt x="3239" y="12557"/>
                    </a:cubicBezTo>
                    <a:cubicBezTo>
                      <a:pt x="2092" y="13255"/>
                      <a:pt x="1057" y="14133"/>
                      <a:pt x="60" y="15015"/>
                    </a:cubicBezTo>
                    <a:cubicBezTo>
                      <a:pt x="8" y="15060"/>
                      <a:pt x="1" y="15137"/>
                      <a:pt x="43" y="15193"/>
                    </a:cubicBezTo>
                    <a:cubicBezTo>
                      <a:pt x="68" y="15226"/>
                      <a:pt x="107" y="15243"/>
                      <a:pt x="146" y="15243"/>
                    </a:cubicBezTo>
                    <a:cubicBezTo>
                      <a:pt x="173" y="15243"/>
                      <a:pt x="201" y="15234"/>
                      <a:pt x="224" y="15216"/>
                    </a:cubicBezTo>
                    <a:cubicBezTo>
                      <a:pt x="1230" y="14443"/>
                      <a:pt x="2209" y="13656"/>
                      <a:pt x="3285" y="13001"/>
                    </a:cubicBezTo>
                    <a:cubicBezTo>
                      <a:pt x="3929" y="12607"/>
                      <a:pt x="4602" y="12286"/>
                      <a:pt x="5292" y="11975"/>
                    </a:cubicBezTo>
                    <a:cubicBezTo>
                      <a:pt x="7052" y="11178"/>
                      <a:pt x="8877" y="10337"/>
                      <a:pt x="10663" y="9600"/>
                    </a:cubicBezTo>
                    <a:lnTo>
                      <a:pt x="10663" y="9600"/>
                    </a:lnTo>
                    <a:cubicBezTo>
                      <a:pt x="9630" y="14591"/>
                      <a:pt x="9313" y="19871"/>
                      <a:pt x="10758" y="24808"/>
                    </a:cubicBezTo>
                    <a:cubicBezTo>
                      <a:pt x="10775" y="24864"/>
                      <a:pt x="10826" y="24900"/>
                      <a:pt x="10882" y="24900"/>
                    </a:cubicBezTo>
                    <a:cubicBezTo>
                      <a:pt x="10893" y="24900"/>
                      <a:pt x="10905" y="24899"/>
                      <a:pt x="10917" y="24896"/>
                    </a:cubicBezTo>
                    <a:cubicBezTo>
                      <a:pt x="10986" y="24878"/>
                      <a:pt x="11027" y="24805"/>
                      <a:pt x="11009" y="24736"/>
                    </a:cubicBezTo>
                    <a:cubicBezTo>
                      <a:pt x="10506" y="22857"/>
                      <a:pt x="10254" y="20918"/>
                      <a:pt x="10189" y="18976"/>
                    </a:cubicBezTo>
                    <a:cubicBezTo>
                      <a:pt x="10084" y="15871"/>
                      <a:pt x="10433" y="12763"/>
                      <a:pt x="11061" y="9722"/>
                    </a:cubicBezTo>
                    <a:cubicBezTo>
                      <a:pt x="14017" y="12177"/>
                      <a:pt x="16820" y="14819"/>
                      <a:pt x="19437" y="17621"/>
                    </a:cubicBezTo>
                    <a:cubicBezTo>
                      <a:pt x="19460" y="17646"/>
                      <a:pt x="19492" y="17659"/>
                      <a:pt x="19525" y="17659"/>
                    </a:cubicBezTo>
                    <a:cubicBezTo>
                      <a:pt x="19552" y="17659"/>
                      <a:pt x="19580" y="17649"/>
                      <a:pt x="19602" y="17630"/>
                    </a:cubicBezTo>
                    <a:cubicBezTo>
                      <a:pt x="19651" y="17587"/>
                      <a:pt x="19658" y="17513"/>
                      <a:pt x="19614" y="17462"/>
                    </a:cubicBezTo>
                    <a:cubicBezTo>
                      <a:pt x="18284" y="15916"/>
                      <a:pt x="16838" y="14412"/>
                      <a:pt x="15368" y="12994"/>
                    </a:cubicBezTo>
                    <a:cubicBezTo>
                      <a:pt x="14056" y="11741"/>
                      <a:pt x="12692" y="10526"/>
                      <a:pt x="11282" y="9364"/>
                    </a:cubicBezTo>
                    <a:cubicBezTo>
                      <a:pt x="12249" y="9006"/>
                      <a:pt x="13299" y="8871"/>
                      <a:pt x="14328" y="8844"/>
                    </a:cubicBezTo>
                    <a:cubicBezTo>
                      <a:pt x="14616" y="8840"/>
                      <a:pt x="14903" y="8838"/>
                      <a:pt x="15190" y="8838"/>
                    </a:cubicBezTo>
                    <a:cubicBezTo>
                      <a:pt x="18353" y="8838"/>
                      <a:pt x="21516" y="9081"/>
                      <a:pt x="24644" y="9549"/>
                    </a:cubicBezTo>
                    <a:cubicBezTo>
                      <a:pt x="24650" y="9550"/>
                      <a:pt x="24656" y="9550"/>
                      <a:pt x="24661" y="9550"/>
                    </a:cubicBezTo>
                    <a:cubicBezTo>
                      <a:pt x="24814" y="9550"/>
                      <a:pt x="24823" y="9343"/>
                      <a:pt x="24686" y="9316"/>
                    </a:cubicBezTo>
                    <a:cubicBezTo>
                      <a:pt x="24116" y="9216"/>
                      <a:pt x="23546" y="9120"/>
                      <a:pt x="22974" y="9039"/>
                    </a:cubicBezTo>
                    <a:cubicBezTo>
                      <a:pt x="21259" y="8790"/>
                      <a:pt x="19526" y="8616"/>
                      <a:pt x="17795" y="8525"/>
                    </a:cubicBezTo>
                    <a:cubicBezTo>
                      <a:pt x="16833" y="8497"/>
                      <a:pt x="15852" y="8434"/>
                      <a:pt x="14876" y="8434"/>
                    </a:cubicBezTo>
                    <a:cubicBezTo>
                      <a:pt x="13632" y="8434"/>
                      <a:pt x="12396" y="8537"/>
                      <a:pt x="11218" y="8950"/>
                    </a:cubicBezTo>
                    <a:cubicBezTo>
                      <a:pt x="11289" y="8574"/>
                      <a:pt x="11425" y="8209"/>
                      <a:pt x="11558" y="7848"/>
                    </a:cubicBezTo>
                    <a:cubicBezTo>
                      <a:pt x="11985" y="6721"/>
                      <a:pt x="12393" y="5582"/>
                      <a:pt x="12710" y="4413"/>
                    </a:cubicBezTo>
                    <a:cubicBezTo>
                      <a:pt x="12792" y="4127"/>
                      <a:pt x="12881" y="3844"/>
                      <a:pt x="12975" y="3560"/>
                    </a:cubicBezTo>
                    <a:cubicBezTo>
                      <a:pt x="13216" y="2835"/>
                      <a:pt x="13516" y="2015"/>
                      <a:pt x="13757" y="1287"/>
                    </a:cubicBezTo>
                    <a:cubicBezTo>
                      <a:pt x="13876" y="935"/>
                      <a:pt x="14007" y="595"/>
                      <a:pt x="14180" y="274"/>
                    </a:cubicBezTo>
                    <a:cubicBezTo>
                      <a:pt x="14183" y="268"/>
                      <a:pt x="14188" y="262"/>
                      <a:pt x="14192" y="257"/>
                    </a:cubicBezTo>
                    <a:lnTo>
                      <a:pt x="14224" y="195"/>
                    </a:lnTo>
                    <a:cubicBezTo>
                      <a:pt x="14256" y="136"/>
                      <a:pt x="14238" y="59"/>
                      <a:pt x="14180" y="23"/>
                    </a:cubicBezTo>
                    <a:cubicBezTo>
                      <a:pt x="14157" y="8"/>
                      <a:pt x="14132" y="1"/>
                      <a:pt x="14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83"/>
              <p:cNvSpPr/>
              <p:nvPr/>
            </p:nvSpPr>
            <p:spPr>
              <a:xfrm>
                <a:off x="10090502" y="2878494"/>
                <a:ext cx="58031" cy="46878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59" extrusionOk="0">
                    <a:moveTo>
                      <a:pt x="149" y="0"/>
                    </a:moveTo>
                    <a:cubicBezTo>
                      <a:pt x="60" y="0"/>
                      <a:pt x="0" y="102"/>
                      <a:pt x="44" y="180"/>
                    </a:cubicBezTo>
                    <a:cubicBezTo>
                      <a:pt x="139" y="344"/>
                      <a:pt x="318" y="499"/>
                      <a:pt x="501" y="552"/>
                    </a:cubicBezTo>
                    <a:cubicBezTo>
                      <a:pt x="514" y="556"/>
                      <a:pt x="527" y="558"/>
                      <a:pt x="540" y="558"/>
                    </a:cubicBezTo>
                    <a:cubicBezTo>
                      <a:pt x="621" y="558"/>
                      <a:pt x="692" y="479"/>
                      <a:pt x="670" y="394"/>
                    </a:cubicBezTo>
                    <a:cubicBezTo>
                      <a:pt x="655" y="332"/>
                      <a:pt x="627" y="282"/>
                      <a:pt x="592" y="237"/>
                    </a:cubicBezTo>
                    <a:cubicBezTo>
                      <a:pt x="485" y="101"/>
                      <a:pt x="327" y="3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83"/>
              <p:cNvSpPr/>
              <p:nvPr/>
            </p:nvSpPr>
            <p:spPr>
              <a:xfrm>
                <a:off x="10013686" y="2893421"/>
                <a:ext cx="69855" cy="5358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39" extrusionOk="0">
                    <a:moveTo>
                      <a:pt x="149" y="1"/>
                    </a:moveTo>
                    <a:cubicBezTo>
                      <a:pt x="58" y="1"/>
                      <a:pt x="0" y="110"/>
                      <a:pt x="56" y="185"/>
                    </a:cubicBezTo>
                    <a:cubicBezTo>
                      <a:pt x="131" y="291"/>
                      <a:pt x="223" y="366"/>
                      <a:pt x="320" y="445"/>
                    </a:cubicBezTo>
                    <a:cubicBezTo>
                      <a:pt x="419" y="521"/>
                      <a:pt x="515" y="586"/>
                      <a:pt x="636" y="629"/>
                    </a:cubicBezTo>
                    <a:cubicBezTo>
                      <a:pt x="651" y="635"/>
                      <a:pt x="666" y="638"/>
                      <a:pt x="681" y="638"/>
                    </a:cubicBezTo>
                    <a:cubicBezTo>
                      <a:pt x="763" y="638"/>
                      <a:pt x="833" y="554"/>
                      <a:pt x="802" y="468"/>
                    </a:cubicBezTo>
                    <a:cubicBezTo>
                      <a:pt x="776" y="398"/>
                      <a:pt x="737" y="340"/>
                      <a:pt x="693" y="287"/>
                    </a:cubicBezTo>
                    <a:cubicBezTo>
                      <a:pt x="557" y="132"/>
                      <a:pt x="367" y="16"/>
                      <a:pt x="156" y="1"/>
                    </a:cubicBezTo>
                    <a:cubicBezTo>
                      <a:pt x="153" y="1"/>
                      <a:pt x="151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83"/>
              <p:cNvSpPr/>
              <p:nvPr/>
            </p:nvSpPr>
            <p:spPr>
              <a:xfrm>
                <a:off x="9699548" y="3525306"/>
                <a:ext cx="56773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4" extrusionOk="0">
                    <a:moveTo>
                      <a:pt x="127" y="0"/>
                    </a:moveTo>
                    <a:cubicBezTo>
                      <a:pt x="62" y="0"/>
                      <a:pt x="1" y="56"/>
                      <a:pt x="7" y="128"/>
                    </a:cubicBezTo>
                    <a:cubicBezTo>
                      <a:pt x="30" y="326"/>
                      <a:pt x="163" y="493"/>
                      <a:pt x="329" y="591"/>
                    </a:cubicBezTo>
                    <a:cubicBezTo>
                      <a:pt x="385" y="623"/>
                      <a:pt x="446" y="646"/>
                      <a:pt x="515" y="653"/>
                    </a:cubicBezTo>
                    <a:cubicBezTo>
                      <a:pt x="519" y="654"/>
                      <a:pt x="522" y="654"/>
                      <a:pt x="526" y="654"/>
                    </a:cubicBezTo>
                    <a:cubicBezTo>
                      <a:pt x="546" y="654"/>
                      <a:pt x="567" y="648"/>
                      <a:pt x="587" y="639"/>
                    </a:cubicBezTo>
                    <a:cubicBezTo>
                      <a:pt x="653" y="604"/>
                      <a:pt x="676" y="520"/>
                      <a:pt x="637" y="456"/>
                    </a:cubicBezTo>
                    <a:cubicBezTo>
                      <a:pt x="610" y="402"/>
                      <a:pt x="577" y="360"/>
                      <a:pt x="545" y="320"/>
                    </a:cubicBezTo>
                    <a:cubicBezTo>
                      <a:pt x="440" y="200"/>
                      <a:pt x="330" y="99"/>
                      <a:pt x="187" y="18"/>
                    </a:cubicBezTo>
                    <a:cubicBezTo>
                      <a:pt x="168" y="6"/>
                      <a:pt x="14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83"/>
              <p:cNvSpPr/>
              <p:nvPr/>
            </p:nvSpPr>
            <p:spPr>
              <a:xfrm>
                <a:off x="9686717" y="3617720"/>
                <a:ext cx="79164" cy="6348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57" extrusionOk="0">
                    <a:moveTo>
                      <a:pt x="131" y="1"/>
                    </a:moveTo>
                    <a:cubicBezTo>
                      <a:pt x="112" y="1"/>
                      <a:pt x="92" y="5"/>
                      <a:pt x="75" y="16"/>
                    </a:cubicBezTo>
                    <a:cubicBezTo>
                      <a:pt x="20" y="47"/>
                      <a:pt x="0" y="116"/>
                      <a:pt x="32" y="172"/>
                    </a:cubicBezTo>
                    <a:cubicBezTo>
                      <a:pt x="113" y="311"/>
                      <a:pt x="223" y="420"/>
                      <a:pt x="344" y="520"/>
                    </a:cubicBezTo>
                    <a:cubicBezTo>
                      <a:pt x="467" y="618"/>
                      <a:pt x="595" y="704"/>
                      <a:pt x="750" y="751"/>
                    </a:cubicBezTo>
                    <a:cubicBezTo>
                      <a:pt x="762" y="755"/>
                      <a:pt x="775" y="756"/>
                      <a:pt x="786" y="756"/>
                    </a:cubicBezTo>
                    <a:cubicBezTo>
                      <a:pt x="875" y="756"/>
                      <a:pt x="943" y="655"/>
                      <a:pt x="893" y="570"/>
                    </a:cubicBezTo>
                    <a:cubicBezTo>
                      <a:pt x="852" y="498"/>
                      <a:pt x="801" y="437"/>
                      <a:pt x="747" y="382"/>
                    </a:cubicBezTo>
                    <a:cubicBezTo>
                      <a:pt x="580" y="216"/>
                      <a:pt x="389" y="78"/>
                      <a:pt x="163" y="5"/>
                    </a:cubicBezTo>
                    <a:cubicBezTo>
                      <a:pt x="153" y="2"/>
                      <a:pt x="142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83"/>
              <p:cNvSpPr/>
              <p:nvPr/>
            </p:nvSpPr>
            <p:spPr>
              <a:xfrm>
                <a:off x="9410315" y="3085880"/>
                <a:ext cx="50987" cy="5551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2" extrusionOk="0">
                    <a:moveTo>
                      <a:pt x="124" y="1"/>
                    </a:moveTo>
                    <a:cubicBezTo>
                      <a:pt x="62" y="1"/>
                      <a:pt x="3" y="49"/>
                      <a:pt x="3" y="118"/>
                    </a:cubicBezTo>
                    <a:cubicBezTo>
                      <a:pt x="0" y="246"/>
                      <a:pt x="55" y="363"/>
                      <a:pt x="132" y="461"/>
                    </a:cubicBezTo>
                    <a:cubicBezTo>
                      <a:pt x="196" y="545"/>
                      <a:pt x="337" y="661"/>
                      <a:pt x="458" y="661"/>
                    </a:cubicBezTo>
                    <a:cubicBezTo>
                      <a:pt x="475" y="661"/>
                      <a:pt x="491" y="659"/>
                      <a:pt x="507" y="654"/>
                    </a:cubicBezTo>
                    <a:cubicBezTo>
                      <a:pt x="573" y="629"/>
                      <a:pt x="607" y="553"/>
                      <a:pt x="582" y="486"/>
                    </a:cubicBezTo>
                    <a:cubicBezTo>
                      <a:pt x="581" y="486"/>
                      <a:pt x="578" y="477"/>
                      <a:pt x="578" y="477"/>
                    </a:cubicBezTo>
                    <a:cubicBezTo>
                      <a:pt x="539" y="376"/>
                      <a:pt x="483" y="303"/>
                      <a:pt x="417" y="225"/>
                    </a:cubicBezTo>
                    <a:cubicBezTo>
                      <a:pt x="349" y="149"/>
                      <a:pt x="283" y="82"/>
                      <a:pt x="192" y="23"/>
                    </a:cubicBezTo>
                    <a:cubicBezTo>
                      <a:pt x="171" y="8"/>
                      <a:pt x="14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83"/>
              <p:cNvSpPr/>
              <p:nvPr/>
            </p:nvSpPr>
            <p:spPr>
              <a:xfrm>
                <a:off x="9357399" y="3122023"/>
                <a:ext cx="53419" cy="53251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35" extrusionOk="0">
                    <a:moveTo>
                      <a:pt x="134" y="0"/>
                    </a:moveTo>
                    <a:cubicBezTo>
                      <a:pt x="65" y="0"/>
                      <a:pt x="1" y="63"/>
                      <a:pt x="12" y="136"/>
                    </a:cubicBezTo>
                    <a:cubicBezTo>
                      <a:pt x="41" y="314"/>
                      <a:pt x="154" y="461"/>
                      <a:pt x="297" y="560"/>
                    </a:cubicBezTo>
                    <a:cubicBezTo>
                      <a:pt x="350" y="593"/>
                      <a:pt x="417" y="634"/>
                      <a:pt x="486" y="634"/>
                    </a:cubicBezTo>
                    <a:cubicBezTo>
                      <a:pt x="500" y="634"/>
                      <a:pt x="514" y="633"/>
                      <a:pt x="528" y="629"/>
                    </a:cubicBezTo>
                    <a:cubicBezTo>
                      <a:pt x="599" y="606"/>
                      <a:pt x="637" y="528"/>
                      <a:pt x="610" y="459"/>
                    </a:cubicBezTo>
                    <a:cubicBezTo>
                      <a:pt x="542" y="271"/>
                      <a:pt x="363" y="92"/>
                      <a:pt x="182" y="11"/>
                    </a:cubicBezTo>
                    <a:cubicBezTo>
                      <a:pt x="166" y="4"/>
                      <a:pt x="150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83"/>
              <p:cNvSpPr/>
              <p:nvPr/>
            </p:nvSpPr>
            <p:spPr>
              <a:xfrm>
                <a:off x="9920602" y="2435796"/>
                <a:ext cx="69268" cy="5006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597" extrusionOk="0">
                    <a:moveTo>
                      <a:pt x="149" y="0"/>
                    </a:moveTo>
                    <a:cubicBezTo>
                      <a:pt x="63" y="0"/>
                      <a:pt x="1" y="99"/>
                      <a:pt x="45" y="176"/>
                    </a:cubicBezTo>
                    <a:cubicBezTo>
                      <a:pt x="79" y="236"/>
                      <a:pt x="121" y="283"/>
                      <a:pt x="164" y="328"/>
                    </a:cubicBezTo>
                    <a:cubicBezTo>
                      <a:pt x="299" y="458"/>
                      <a:pt x="457" y="565"/>
                      <a:pt x="647" y="595"/>
                    </a:cubicBezTo>
                    <a:cubicBezTo>
                      <a:pt x="653" y="596"/>
                      <a:pt x="659" y="596"/>
                      <a:pt x="665" y="596"/>
                    </a:cubicBezTo>
                    <a:cubicBezTo>
                      <a:pt x="757" y="596"/>
                      <a:pt x="826" y="488"/>
                      <a:pt x="777" y="404"/>
                    </a:cubicBezTo>
                    <a:cubicBezTo>
                      <a:pt x="745" y="344"/>
                      <a:pt x="702" y="298"/>
                      <a:pt x="657" y="255"/>
                    </a:cubicBezTo>
                    <a:cubicBezTo>
                      <a:pt x="518" y="128"/>
                      <a:pt x="356" y="30"/>
                      <a:pt x="165" y="2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83"/>
              <p:cNvSpPr/>
              <p:nvPr/>
            </p:nvSpPr>
            <p:spPr>
              <a:xfrm>
                <a:off x="9909700" y="2500536"/>
                <a:ext cx="59121" cy="4528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40" extrusionOk="0">
                    <a:moveTo>
                      <a:pt x="138" y="0"/>
                    </a:moveTo>
                    <a:cubicBezTo>
                      <a:pt x="64" y="0"/>
                      <a:pt x="0" y="73"/>
                      <a:pt x="21" y="151"/>
                    </a:cubicBezTo>
                    <a:cubicBezTo>
                      <a:pt x="36" y="214"/>
                      <a:pt x="68" y="266"/>
                      <a:pt x="104" y="313"/>
                    </a:cubicBezTo>
                    <a:cubicBezTo>
                      <a:pt x="178" y="407"/>
                      <a:pt x="278" y="479"/>
                      <a:pt x="393" y="516"/>
                    </a:cubicBezTo>
                    <a:cubicBezTo>
                      <a:pt x="433" y="528"/>
                      <a:pt x="481" y="539"/>
                      <a:pt x="528" y="539"/>
                    </a:cubicBezTo>
                    <a:cubicBezTo>
                      <a:pt x="565" y="539"/>
                      <a:pt x="602" y="532"/>
                      <a:pt x="634" y="511"/>
                    </a:cubicBezTo>
                    <a:cubicBezTo>
                      <a:pt x="696" y="466"/>
                      <a:pt x="704" y="376"/>
                      <a:pt x="656" y="319"/>
                    </a:cubicBezTo>
                    <a:cubicBezTo>
                      <a:pt x="594" y="235"/>
                      <a:pt x="524" y="182"/>
                      <a:pt x="441" y="129"/>
                    </a:cubicBezTo>
                    <a:cubicBezTo>
                      <a:pt x="357" y="76"/>
                      <a:pt x="278" y="34"/>
                      <a:pt x="175" y="7"/>
                    </a:cubicBezTo>
                    <a:cubicBezTo>
                      <a:pt x="163" y="2"/>
                      <a:pt x="15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4272;p83"/>
          <p:cNvGrpSpPr/>
          <p:nvPr/>
        </p:nvGrpSpPr>
        <p:grpSpPr>
          <a:xfrm>
            <a:off x="7666842" y="2"/>
            <a:ext cx="1714018" cy="1324453"/>
            <a:chOff x="7666842" y="2"/>
            <a:chExt cx="1714018" cy="1324453"/>
          </a:xfrm>
        </p:grpSpPr>
        <p:sp>
          <p:nvSpPr>
            <p:cNvPr id="4273" name="Google Shape;4273;p83"/>
            <p:cNvSpPr/>
            <p:nvPr/>
          </p:nvSpPr>
          <p:spPr>
            <a:xfrm rot="-5400000">
              <a:off x="7888477" y="-167929"/>
              <a:ext cx="1270749" cy="1714018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83"/>
            <p:cNvSpPr/>
            <p:nvPr/>
          </p:nvSpPr>
          <p:spPr>
            <a:xfrm rot="-5400000">
              <a:off x="7818936" y="-90564"/>
              <a:ext cx="1268172" cy="1449303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4275;p83"/>
            <p:cNvGrpSpPr/>
            <p:nvPr/>
          </p:nvGrpSpPr>
          <p:grpSpPr>
            <a:xfrm rot="-5400000">
              <a:off x="8237949" y="-45367"/>
              <a:ext cx="768579" cy="1393914"/>
              <a:chOff x="8998152" y="1690678"/>
              <a:chExt cx="1640510" cy="2975269"/>
            </a:xfrm>
          </p:grpSpPr>
          <p:sp>
            <p:nvSpPr>
              <p:cNvPr id="4276" name="Google Shape;4276;p83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83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83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83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83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83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83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83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83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83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83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4287;p83"/>
          <p:cNvGrpSpPr/>
          <p:nvPr/>
        </p:nvGrpSpPr>
        <p:grpSpPr>
          <a:xfrm>
            <a:off x="6682268" y="-203818"/>
            <a:ext cx="1389181" cy="1277197"/>
            <a:chOff x="6682268" y="-203818"/>
            <a:chExt cx="1389181" cy="1277197"/>
          </a:xfrm>
        </p:grpSpPr>
        <p:sp>
          <p:nvSpPr>
            <p:cNvPr id="4288" name="Google Shape;4288;p83"/>
            <p:cNvSpPr/>
            <p:nvPr/>
          </p:nvSpPr>
          <p:spPr>
            <a:xfrm rot="-7432792">
              <a:off x="6999127" y="-148234"/>
              <a:ext cx="755461" cy="11660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83"/>
            <p:cNvSpPr/>
            <p:nvPr/>
          </p:nvSpPr>
          <p:spPr>
            <a:xfrm rot="-7432792">
              <a:off x="6968924" y="4491"/>
              <a:ext cx="684579" cy="930679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4290;p83"/>
            <p:cNvGrpSpPr/>
            <p:nvPr/>
          </p:nvGrpSpPr>
          <p:grpSpPr>
            <a:xfrm rot="-7432792">
              <a:off x="7099635" y="-87424"/>
              <a:ext cx="597204" cy="1039990"/>
              <a:chOff x="7600153" y="2327795"/>
              <a:chExt cx="1296897" cy="2258458"/>
            </a:xfrm>
          </p:grpSpPr>
          <p:sp>
            <p:nvSpPr>
              <p:cNvPr id="4291" name="Google Shape;4291;p83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83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83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83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83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83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83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83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83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83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83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4302;p83"/>
          <p:cNvGrpSpPr/>
          <p:nvPr/>
        </p:nvGrpSpPr>
        <p:grpSpPr>
          <a:xfrm>
            <a:off x="116875" y="2912331"/>
            <a:ext cx="2057141" cy="2286618"/>
            <a:chOff x="116875" y="2912331"/>
            <a:chExt cx="2057141" cy="2286618"/>
          </a:xfrm>
        </p:grpSpPr>
        <p:sp>
          <p:nvSpPr>
            <p:cNvPr id="4303" name="Google Shape;4303;p83"/>
            <p:cNvSpPr/>
            <p:nvPr/>
          </p:nvSpPr>
          <p:spPr>
            <a:xfrm>
              <a:off x="526287" y="4392864"/>
              <a:ext cx="1180656" cy="806085"/>
            </a:xfrm>
            <a:custGeom>
              <a:avLst/>
              <a:gdLst/>
              <a:ahLst/>
              <a:cxnLst/>
              <a:rect l="l" t="t" r="r" b="b"/>
              <a:pathLst>
                <a:path w="44494" h="30378" extrusionOk="0">
                  <a:moveTo>
                    <a:pt x="8129" y="1"/>
                  </a:moveTo>
                  <a:cubicBezTo>
                    <a:pt x="5672" y="9188"/>
                    <a:pt x="2459" y="21192"/>
                    <a:pt x="0" y="30378"/>
                  </a:cubicBezTo>
                  <a:lnTo>
                    <a:pt x="16474" y="29341"/>
                  </a:lnTo>
                  <a:lnTo>
                    <a:pt x="21905" y="13173"/>
                  </a:lnTo>
                  <a:lnTo>
                    <a:pt x="24638" y="13173"/>
                  </a:lnTo>
                  <a:cubicBezTo>
                    <a:pt x="25866" y="18634"/>
                    <a:pt x="27373" y="24034"/>
                    <a:pt x="29153" y="29341"/>
                  </a:cubicBezTo>
                  <a:lnTo>
                    <a:pt x="44494" y="30378"/>
                  </a:lnTo>
                  <a:cubicBezTo>
                    <a:pt x="42670" y="21109"/>
                    <a:pt x="40361" y="9362"/>
                    <a:pt x="38538" y="93"/>
                  </a:cubicBezTo>
                  <a:lnTo>
                    <a:pt x="8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83"/>
            <p:cNvSpPr/>
            <p:nvPr/>
          </p:nvSpPr>
          <p:spPr>
            <a:xfrm>
              <a:off x="1938675" y="3273025"/>
              <a:ext cx="235340" cy="226478"/>
            </a:xfrm>
            <a:custGeom>
              <a:avLst/>
              <a:gdLst/>
              <a:ahLst/>
              <a:cxnLst/>
              <a:rect l="l" t="t" r="r" b="b"/>
              <a:pathLst>
                <a:path w="8869" h="8535" extrusionOk="0">
                  <a:moveTo>
                    <a:pt x="4990" y="1"/>
                  </a:moveTo>
                  <a:cubicBezTo>
                    <a:pt x="4974" y="1"/>
                    <a:pt x="4958" y="1"/>
                    <a:pt x="4942" y="2"/>
                  </a:cubicBezTo>
                  <a:cubicBezTo>
                    <a:pt x="4448" y="30"/>
                    <a:pt x="4048" y="418"/>
                    <a:pt x="3783" y="835"/>
                  </a:cubicBezTo>
                  <a:cubicBezTo>
                    <a:pt x="3516" y="1252"/>
                    <a:pt x="3334" y="1726"/>
                    <a:pt x="3013" y="2102"/>
                  </a:cubicBezTo>
                  <a:cubicBezTo>
                    <a:pt x="2909" y="2224"/>
                    <a:pt x="2771" y="2342"/>
                    <a:pt x="2614" y="2342"/>
                  </a:cubicBezTo>
                  <a:cubicBezTo>
                    <a:pt x="2603" y="2342"/>
                    <a:pt x="2593" y="2341"/>
                    <a:pt x="2583" y="2340"/>
                  </a:cubicBezTo>
                  <a:cubicBezTo>
                    <a:pt x="2295" y="2312"/>
                    <a:pt x="2205" y="1928"/>
                    <a:pt x="2268" y="1645"/>
                  </a:cubicBezTo>
                  <a:cubicBezTo>
                    <a:pt x="2331" y="1364"/>
                    <a:pt x="2469" y="1066"/>
                    <a:pt x="2356" y="801"/>
                  </a:cubicBezTo>
                  <a:cubicBezTo>
                    <a:pt x="2263" y="584"/>
                    <a:pt x="2020" y="469"/>
                    <a:pt x="1781" y="469"/>
                  </a:cubicBezTo>
                  <a:cubicBezTo>
                    <a:pt x="1729" y="469"/>
                    <a:pt x="1678" y="474"/>
                    <a:pt x="1628" y="485"/>
                  </a:cubicBezTo>
                  <a:cubicBezTo>
                    <a:pt x="1349" y="547"/>
                    <a:pt x="1118" y="743"/>
                    <a:pt x="924" y="954"/>
                  </a:cubicBezTo>
                  <a:cubicBezTo>
                    <a:pt x="26" y="1939"/>
                    <a:pt x="1" y="3366"/>
                    <a:pt x="162" y="4689"/>
                  </a:cubicBezTo>
                  <a:cubicBezTo>
                    <a:pt x="467" y="7169"/>
                    <a:pt x="2993" y="8534"/>
                    <a:pt x="4122" y="8534"/>
                  </a:cubicBezTo>
                  <a:cubicBezTo>
                    <a:pt x="4187" y="8534"/>
                    <a:pt x="4247" y="8530"/>
                    <a:pt x="4302" y="8521"/>
                  </a:cubicBezTo>
                  <a:cubicBezTo>
                    <a:pt x="4906" y="8423"/>
                    <a:pt x="5458" y="8122"/>
                    <a:pt x="5972" y="7793"/>
                  </a:cubicBezTo>
                  <a:cubicBezTo>
                    <a:pt x="6890" y="7203"/>
                    <a:pt x="7742" y="6493"/>
                    <a:pt x="8421" y="5639"/>
                  </a:cubicBezTo>
                  <a:cubicBezTo>
                    <a:pt x="8603" y="5411"/>
                    <a:pt x="8778" y="5159"/>
                    <a:pt x="8824" y="4868"/>
                  </a:cubicBezTo>
                  <a:cubicBezTo>
                    <a:pt x="8869" y="4577"/>
                    <a:pt x="8748" y="4242"/>
                    <a:pt x="8478" y="4128"/>
                  </a:cubicBezTo>
                  <a:cubicBezTo>
                    <a:pt x="8409" y="4099"/>
                    <a:pt x="8339" y="4086"/>
                    <a:pt x="8269" y="4086"/>
                  </a:cubicBezTo>
                  <a:cubicBezTo>
                    <a:pt x="7798" y="4086"/>
                    <a:pt x="7293" y="4650"/>
                    <a:pt x="6798" y="4704"/>
                  </a:cubicBezTo>
                  <a:cubicBezTo>
                    <a:pt x="7181" y="4332"/>
                    <a:pt x="7568" y="3950"/>
                    <a:pt x="7838" y="3487"/>
                  </a:cubicBezTo>
                  <a:cubicBezTo>
                    <a:pt x="7930" y="3329"/>
                    <a:pt x="8011" y="3158"/>
                    <a:pt x="8028" y="2975"/>
                  </a:cubicBezTo>
                  <a:cubicBezTo>
                    <a:pt x="8045" y="2793"/>
                    <a:pt x="7990" y="2594"/>
                    <a:pt x="7851" y="2475"/>
                  </a:cubicBezTo>
                  <a:cubicBezTo>
                    <a:pt x="7753" y="2391"/>
                    <a:pt x="7624" y="2354"/>
                    <a:pt x="7494" y="2354"/>
                  </a:cubicBezTo>
                  <a:cubicBezTo>
                    <a:pt x="7430" y="2354"/>
                    <a:pt x="7367" y="2363"/>
                    <a:pt x="7306" y="2380"/>
                  </a:cubicBezTo>
                  <a:cubicBezTo>
                    <a:pt x="7120" y="2431"/>
                    <a:pt x="6959" y="2546"/>
                    <a:pt x="6811" y="2667"/>
                  </a:cubicBezTo>
                  <a:cubicBezTo>
                    <a:pt x="6515" y="2912"/>
                    <a:pt x="6148" y="3176"/>
                    <a:pt x="5908" y="3488"/>
                  </a:cubicBezTo>
                  <a:lnTo>
                    <a:pt x="5908" y="3488"/>
                  </a:lnTo>
                  <a:cubicBezTo>
                    <a:pt x="6266" y="2977"/>
                    <a:pt x="6618" y="2450"/>
                    <a:pt x="6789" y="1850"/>
                  </a:cubicBezTo>
                  <a:cubicBezTo>
                    <a:pt x="6869" y="1571"/>
                    <a:pt x="6895" y="1235"/>
                    <a:pt x="6692" y="1027"/>
                  </a:cubicBezTo>
                  <a:cubicBezTo>
                    <a:pt x="6588" y="920"/>
                    <a:pt x="6443" y="873"/>
                    <a:pt x="6293" y="873"/>
                  </a:cubicBezTo>
                  <a:cubicBezTo>
                    <a:pt x="6164" y="873"/>
                    <a:pt x="6031" y="908"/>
                    <a:pt x="5918" y="971"/>
                  </a:cubicBezTo>
                  <a:cubicBezTo>
                    <a:pt x="5676" y="1106"/>
                    <a:pt x="5504" y="1336"/>
                    <a:pt x="5340" y="1561"/>
                  </a:cubicBezTo>
                  <a:cubicBezTo>
                    <a:pt x="5176" y="1787"/>
                    <a:pt x="4942" y="1981"/>
                    <a:pt x="4777" y="2207"/>
                  </a:cubicBezTo>
                  <a:cubicBezTo>
                    <a:pt x="5042" y="1794"/>
                    <a:pt x="5257" y="1349"/>
                    <a:pt x="5415" y="884"/>
                  </a:cubicBezTo>
                  <a:cubicBezTo>
                    <a:pt x="5502" y="634"/>
                    <a:pt x="5558" y="322"/>
                    <a:pt x="5370" y="136"/>
                  </a:cubicBezTo>
                  <a:cubicBezTo>
                    <a:pt x="5272" y="37"/>
                    <a:pt x="5129" y="1"/>
                    <a:pt x="4990" y="1"/>
                  </a:cubicBezTo>
                  <a:close/>
                </a:path>
              </a:pathLst>
            </a:custGeom>
            <a:solidFill>
              <a:srgbClr val="BB8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83"/>
            <p:cNvSpPr/>
            <p:nvPr/>
          </p:nvSpPr>
          <p:spPr>
            <a:xfrm>
              <a:off x="116875" y="3245587"/>
              <a:ext cx="233695" cy="224779"/>
            </a:xfrm>
            <a:custGeom>
              <a:avLst/>
              <a:gdLst/>
              <a:ahLst/>
              <a:cxnLst/>
              <a:rect l="l" t="t" r="r" b="b"/>
              <a:pathLst>
                <a:path w="8807" h="8471" extrusionOk="0">
                  <a:moveTo>
                    <a:pt x="3849" y="0"/>
                  </a:moveTo>
                  <a:cubicBezTo>
                    <a:pt x="3711" y="0"/>
                    <a:pt x="3569" y="36"/>
                    <a:pt x="3473" y="133"/>
                  </a:cubicBezTo>
                  <a:cubicBezTo>
                    <a:pt x="3288" y="318"/>
                    <a:pt x="3344" y="627"/>
                    <a:pt x="3428" y="876"/>
                  </a:cubicBezTo>
                  <a:cubicBezTo>
                    <a:pt x="3586" y="1337"/>
                    <a:pt x="3799" y="1779"/>
                    <a:pt x="4062" y="2190"/>
                  </a:cubicBezTo>
                  <a:cubicBezTo>
                    <a:pt x="3897" y="1965"/>
                    <a:pt x="3665" y="1773"/>
                    <a:pt x="3502" y="1549"/>
                  </a:cubicBezTo>
                  <a:cubicBezTo>
                    <a:pt x="3340" y="1325"/>
                    <a:pt x="3170" y="1096"/>
                    <a:pt x="2928" y="963"/>
                  </a:cubicBezTo>
                  <a:cubicBezTo>
                    <a:pt x="2816" y="901"/>
                    <a:pt x="2683" y="866"/>
                    <a:pt x="2554" y="866"/>
                  </a:cubicBezTo>
                  <a:cubicBezTo>
                    <a:pt x="2406" y="866"/>
                    <a:pt x="2263" y="912"/>
                    <a:pt x="2160" y="1017"/>
                  </a:cubicBezTo>
                  <a:cubicBezTo>
                    <a:pt x="1959" y="1224"/>
                    <a:pt x="1985" y="1559"/>
                    <a:pt x="2063" y="1835"/>
                  </a:cubicBezTo>
                  <a:cubicBezTo>
                    <a:pt x="2232" y="2430"/>
                    <a:pt x="2582" y="2953"/>
                    <a:pt x="2938" y="3461"/>
                  </a:cubicBezTo>
                  <a:lnTo>
                    <a:pt x="2938" y="3461"/>
                  </a:lnTo>
                  <a:cubicBezTo>
                    <a:pt x="2699" y="3151"/>
                    <a:pt x="2336" y="2889"/>
                    <a:pt x="2041" y="2645"/>
                  </a:cubicBezTo>
                  <a:cubicBezTo>
                    <a:pt x="1894" y="2525"/>
                    <a:pt x="1734" y="2410"/>
                    <a:pt x="1551" y="2361"/>
                  </a:cubicBezTo>
                  <a:cubicBezTo>
                    <a:pt x="1490" y="2344"/>
                    <a:pt x="1426" y="2335"/>
                    <a:pt x="1362" y="2335"/>
                  </a:cubicBezTo>
                  <a:cubicBezTo>
                    <a:pt x="1233" y="2335"/>
                    <a:pt x="1106" y="2372"/>
                    <a:pt x="1009" y="2454"/>
                  </a:cubicBezTo>
                  <a:cubicBezTo>
                    <a:pt x="872" y="2574"/>
                    <a:pt x="817" y="2769"/>
                    <a:pt x="834" y="2951"/>
                  </a:cubicBezTo>
                  <a:cubicBezTo>
                    <a:pt x="851" y="3132"/>
                    <a:pt x="930" y="3301"/>
                    <a:pt x="1023" y="3458"/>
                  </a:cubicBezTo>
                  <a:cubicBezTo>
                    <a:pt x="1290" y="3918"/>
                    <a:pt x="1675" y="4295"/>
                    <a:pt x="2057" y="4666"/>
                  </a:cubicBezTo>
                  <a:cubicBezTo>
                    <a:pt x="1565" y="4613"/>
                    <a:pt x="1062" y="4053"/>
                    <a:pt x="596" y="4053"/>
                  </a:cubicBezTo>
                  <a:cubicBezTo>
                    <a:pt x="526" y="4053"/>
                    <a:pt x="457" y="4066"/>
                    <a:pt x="389" y="4094"/>
                  </a:cubicBezTo>
                  <a:cubicBezTo>
                    <a:pt x="121" y="4209"/>
                    <a:pt x="1" y="4542"/>
                    <a:pt x="45" y="4829"/>
                  </a:cubicBezTo>
                  <a:cubicBezTo>
                    <a:pt x="90" y="5117"/>
                    <a:pt x="265" y="5367"/>
                    <a:pt x="445" y="5594"/>
                  </a:cubicBezTo>
                  <a:cubicBezTo>
                    <a:pt x="1121" y="6442"/>
                    <a:pt x="1964" y="7147"/>
                    <a:pt x="2878" y="7732"/>
                  </a:cubicBezTo>
                  <a:cubicBezTo>
                    <a:pt x="3389" y="8060"/>
                    <a:pt x="3936" y="8357"/>
                    <a:pt x="4535" y="8456"/>
                  </a:cubicBezTo>
                  <a:cubicBezTo>
                    <a:pt x="4591" y="8465"/>
                    <a:pt x="4653" y="8470"/>
                    <a:pt x="4719" y="8470"/>
                  </a:cubicBezTo>
                  <a:cubicBezTo>
                    <a:pt x="5844" y="8470"/>
                    <a:pt x="8345" y="7115"/>
                    <a:pt x="8646" y="4658"/>
                  </a:cubicBezTo>
                  <a:cubicBezTo>
                    <a:pt x="8806" y="3342"/>
                    <a:pt x="8782" y="1926"/>
                    <a:pt x="7887" y="947"/>
                  </a:cubicBezTo>
                  <a:cubicBezTo>
                    <a:pt x="7694" y="737"/>
                    <a:pt x="7466" y="543"/>
                    <a:pt x="7187" y="481"/>
                  </a:cubicBezTo>
                  <a:cubicBezTo>
                    <a:pt x="7138" y="470"/>
                    <a:pt x="7087" y="465"/>
                    <a:pt x="7036" y="465"/>
                  </a:cubicBezTo>
                  <a:cubicBezTo>
                    <a:pt x="6799" y="465"/>
                    <a:pt x="6557" y="579"/>
                    <a:pt x="6466" y="795"/>
                  </a:cubicBezTo>
                  <a:cubicBezTo>
                    <a:pt x="6354" y="1059"/>
                    <a:pt x="6490" y="1353"/>
                    <a:pt x="6552" y="1633"/>
                  </a:cubicBezTo>
                  <a:cubicBezTo>
                    <a:pt x="6613" y="1913"/>
                    <a:pt x="6525" y="2296"/>
                    <a:pt x="6239" y="2324"/>
                  </a:cubicBezTo>
                  <a:cubicBezTo>
                    <a:pt x="6229" y="2325"/>
                    <a:pt x="6219" y="2325"/>
                    <a:pt x="6208" y="2325"/>
                  </a:cubicBezTo>
                  <a:cubicBezTo>
                    <a:pt x="6053" y="2325"/>
                    <a:pt x="5916" y="2208"/>
                    <a:pt x="5812" y="2087"/>
                  </a:cubicBezTo>
                  <a:cubicBezTo>
                    <a:pt x="5494" y="1713"/>
                    <a:pt x="5312" y="1244"/>
                    <a:pt x="5048" y="828"/>
                  </a:cubicBezTo>
                  <a:cubicBezTo>
                    <a:pt x="4784" y="414"/>
                    <a:pt x="4388" y="30"/>
                    <a:pt x="3897" y="2"/>
                  </a:cubicBezTo>
                  <a:cubicBezTo>
                    <a:pt x="3881" y="1"/>
                    <a:pt x="3865" y="0"/>
                    <a:pt x="3849" y="0"/>
                  </a:cubicBezTo>
                  <a:close/>
                </a:path>
              </a:pathLst>
            </a:custGeom>
            <a:solidFill>
              <a:srgbClr val="BB8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83"/>
            <p:cNvSpPr/>
            <p:nvPr/>
          </p:nvSpPr>
          <p:spPr>
            <a:xfrm>
              <a:off x="215586" y="3311766"/>
              <a:ext cx="1858842" cy="1240519"/>
            </a:xfrm>
            <a:custGeom>
              <a:avLst/>
              <a:gdLst/>
              <a:ahLst/>
              <a:cxnLst/>
              <a:rect l="l" t="t" r="r" b="b"/>
              <a:pathLst>
                <a:path w="70052" h="46750" extrusionOk="0">
                  <a:moveTo>
                    <a:pt x="6638" y="1"/>
                  </a:moveTo>
                  <a:lnTo>
                    <a:pt x="0" y="7699"/>
                  </a:lnTo>
                  <a:cubicBezTo>
                    <a:pt x="5411" y="15233"/>
                    <a:pt x="12760" y="22334"/>
                    <a:pt x="21150" y="26295"/>
                  </a:cubicBezTo>
                  <a:cubicBezTo>
                    <a:pt x="19161" y="31528"/>
                    <a:pt x="17454" y="37204"/>
                    <a:pt x="17356" y="42581"/>
                  </a:cubicBezTo>
                  <a:cubicBezTo>
                    <a:pt x="17356" y="42581"/>
                    <a:pt x="23214" y="46540"/>
                    <a:pt x="34893" y="46746"/>
                  </a:cubicBezTo>
                  <a:cubicBezTo>
                    <a:pt x="35028" y="46748"/>
                    <a:pt x="35164" y="46749"/>
                    <a:pt x="35301" y="46749"/>
                  </a:cubicBezTo>
                  <a:cubicBezTo>
                    <a:pt x="42357" y="46749"/>
                    <a:pt x="51930" y="43665"/>
                    <a:pt x="51930" y="43665"/>
                  </a:cubicBezTo>
                  <a:cubicBezTo>
                    <a:pt x="51852" y="38289"/>
                    <a:pt x="50796" y="32523"/>
                    <a:pt x="48759" y="27195"/>
                  </a:cubicBezTo>
                  <a:cubicBezTo>
                    <a:pt x="57254" y="23186"/>
                    <a:pt x="64622" y="15413"/>
                    <a:pt x="70051" y="7747"/>
                  </a:cubicBezTo>
                  <a:lnTo>
                    <a:pt x="63333" y="216"/>
                  </a:lnTo>
                  <a:cubicBezTo>
                    <a:pt x="58907" y="6286"/>
                    <a:pt x="53257" y="11499"/>
                    <a:pt x="46302" y="14183"/>
                  </a:cubicBezTo>
                  <a:cubicBezTo>
                    <a:pt x="44801" y="14762"/>
                    <a:pt x="44552" y="14963"/>
                    <a:pt x="41882" y="15692"/>
                  </a:cubicBezTo>
                  <a:lnTo>
                    <a:pt x="28164" y="14772"/>
                  </a:lnTo>
                  <a:cubicBezTo>
                    <a:pt x="26555" y="14752"/>
                    <a:pt x="24983" y="14291"/>
                    <a:pt x="23482" y="13713"/>
                  </a:cubicBezTo>
                  <a:cubicBezTo>
                    <a:pt x="16625" y="11067"/>
                    <a:pt x="11035" y="5963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83"/>
            <p:cNvSpPr/>
            <p:nvPr/>
          </p:nvSpPr>
          <p:spPr>
            <a:xfrm>
              <a:off x="819394" y="3566000"/>
              <a:ext cx="672454" cy="256091"/>
            </a:xfrm>
            <a:custGeom>
              <a:avLst/>
              <a:gdLst/>
              <a:ahLst/>
              <a:cxnLst/>
              <a:rect l="l" t="t" r="r" b="b"/>
              <a:pathLst>
                <a:path w="25342" h="9651" extrusionOk="0">
                  <a:moveTo>
                    <a:pt x="2292" y="1"/>
                  </a:moveTo>
                  <a:cubicBezTo>
                    <a:pt x="1826" y="147"/>
                    <a:pt x="1442" y="680"/>
                    <a:pt x="1435" y="1169"/>
                  </a:cubicBezTo>
                  <a:cubicBezTo>
                    <a:pt x="1428" y="1657"/>
                    <a:pt x="1455" y="2211"/>
                    <a:pt x="1107" y="2553"/>
                  </a:cubicBezTo>
                  <a:cubicBezTo>
                    <a:pt x="941" y="2716"/>
                    <a:pt x="712" y="2800"/>
                    <a:pt x="531" y="2946"/>
                  </a:cubicBezTo>
                  <a:cubicBezTo>
                    <a:pt x="13" y="3364"/>
                    <a:pt x="1" y="4163"/>
                    <a:pt x="212" y="4795"/>
                  </a:cubicBezTo>
                  <a:cubicBezTo>
                    <a:pt x="751" y="6405"/>
                    <a:pt x="2327" y="7428"/>
                    <a:pt x="3896" y="8076"/>
                  </a:cubicBezTo>
                  <a:cubicBezTo>
                    <a:pt x="7009" y="9361"/>
                    <a:pt x="10416" y="9650"/>
                    <a:pt x="13801" y="9650"/>
                  </a:cubicBezTo>
                  <a:cubicBezTo>
                    <a:pt x="14433" y="9650"/>
                    <a:pt x="15064" y="9640"/>
                    <a:pt x="15692" y="9624"/>
                  </a:cubicBezTo>
                  <a:cubicBezTo>
                    <a:pt x="18443" y="9557"/>
                    <a:pt x="21345" y="9345"/>
                    <a:pt x="23614" y="7792"/>
                  </a:cubicBezTo>
                  <a:cubicBezTo>
                    <a:pt x="24518" y="7174"/>
                    <a:pt x="25342" y="6208"/>
                    <a:pt x="25236" y="5118"/>
                  </a:cubicBezTo>
                  <a:cubicBezTo>
                    <a:pt x="25181" y="4555"/>
                    <a:pt x="24881" y="4040"/>
                    <a:pt x="24504" y="3618"/>
                  </a:cubicBezTo>
                  <a:cubicBezTo>
                    <a:pt x="24409" y="3513"/>
                    <a:pt x="24307" y="3408"/>
                    <a:pt x="24265" y="3273"/>
                  </a:cubicBezTo>
                  <a:cubicBezTo>
                    <a:pt x="24193" y="3043"/>
                    <a:pt x="24314" y="2804"/>
                    <a:pt x="24397" y="2578"/>
                  </a:cubicBezTo>
                  <a:cubicBezTo>
                    <a:pt x="24714" y="1718"/>
                    <a:pt x="24659" y="624"/>
                    <a:pt x="23988" y="1"/>
                  </a:cubicBezTo>
                  <a:cubicBezTo>
                    <a:pt x="23019" y="1330"/>
                    <a:pt x="21539" y="2754"/>
                    <a:pt x="19292" y="3836"/>
                  </a:cubicBezTo>
                  <a:cubicBezTo>
                    <a:pt x="17609" y="4645"/>
                    <a:pt x="15968" y="5046"/>
                    <a:pt x="14452" y="5192"/>
                  </a:cubicBezTo>
                  <a:cubicBezTo>
                    <a:pt x="14018" y="5234"/>
                    <a:pt x="13585" y="5255"/>
                    <a:pt x="13155" y="5255"/>
                  </a:cubicBezTo>
                  <a:cubicBezTo>
                    <a:pt x="8934" y="5255"/>
                    <a:pt x="4928" y="3276"/>
                    <a:pt x="2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83"/>
            <p:cNvSpPr/>
            <p:nvPr/>
          </p:nvSpPr>
          <p:spPr>
            <a:xfrm>
              <a:off x="654717" y="4414941"/>
              <a:ext cx="957840" cy="198775"/>
            </a:xfrm>
            <a:custGeom>
              <a:avLst/>
              <a:gdLst/>
              <a:ahLst/>
              <a:cxnLst/>
              <a:rect l="l" t="t" r="r" b="b"/>
              <a:pathLst>
                <a:path w="36097" h="7491" extrusionOk="0">
                  <a:moveTo>
                    <a:pt x="34275" y="935"/>
                  </a:moveTo>
                  <a:cubicBezTo>
                    <a:pt x="34275" y="935"/>
                    <a:pt x="34275" y="935"/>
                    <a:pt x="34275" y="935"/>
                  </a:cubicBezTo>
                  <a:lnTo>
                    <a:pt x="34275" y="935"/>
                  </a:lnTo>
                  <a:cubicBezTo>
                    <a:pt x="34275" y="935"/>
                    <a:pt x="34275" y="935"/>
                    <a:pt x="34275" y="935"/>
                  </a:cubicBezTo>
                  <a:close/>
                  <a:moveTo>
                    <a:pt x="1239" y="1"/>
                  </a:moveTo>
                  <a:cubicBezTo>
                    <a:pt x="1019" y="1"/>
                    <a:pt x="803" y="127"/>
                    <a:pt x="659" y="300"/>
                  </a:cubicBezTo>
                  <a:cubicBezTo>
                    <a:pt x="491" y="500"/>
                    <a:pt x="406" y="755"/>
                    <a:pt x="333" y="1005"/>
                  </a:cubicBezTo>
                  <a:cubicBezTo>
                    <a:pt x="199" y="1461"/>
                    <a:pt x="101" y="1927"/>
                    <a:pt x="36" y="2398"/>
                  </a:cubicBezTo>
                  <a:cubicBezTo>
                    <a:pt x="15" y="2549"/>
                    <a:pt x="0" y="2707"/>
                    <a:pt x="53" y="2850"/>
                  </a:cubicBezTo>
                  <a:cubicBezTo>
                    <a:pt x="130" y="3048"/>
                    <a:pt x="350" y="3134"/>
                    <a:pt x="507" y="3275"/>
                  </a:cubicBezTo>
                  <a:cubicBezTo>
                    <a:pt x="1979" y="4597"/>
                    <a:pt x="8848" y="7490"/>
                    <a:pt x="18227" y="7490"/>
                  </a:cubicBezTo>
                  <a:cubicBezTo>
                    <a:pt x="23395" y="7490"/>
                    <a:pt x="29324" y="6612"/>
                    <a:pt x="35533" y="4109"/>
                  </a:cubicBezTo>
                  <a:cubicBezTo>
                    <a:pt x="35730" y="4030"/>
                    <a:pt x="35932" y="3921"/>
                    <a:pt x="36027" y="3732"/>
                  </a:cubicBezTo>
                  <a:cubicBezTo>
                    <a:pt x="36097" y="3595"/>
                    <a:pt x="36097" y="3437"/>
                    <a:pt x="36091" y="3284"/>
                  </a:cubicBezTo>
                  <a:cubicBezTo>
                    <a:pt x="36076" y="2809"/>
                    <a:pt x="36025" y="2335"/>
                    <a:pt x="35940" y="1867"/>
                  </a:cubicBezTo>
                  <a:cubicBezTo>
                    <a:pt x="35892" y="1610"/>
                    <a:pt x="35833" y="1348"/>
                    <a:pt x="35688" y="1133"/>
                  </a:cubicBezTo>
                  <a:cubicBezTo>
                    <a:pt x="35551" y="930"/>
                    <a:pt x="35325" y="773"/>
                    <a:pt x="35083" y="773"/>
                  </a:cubicBezTo>
                  <a:cubicBezTo>
                    <a:pt x="35066" y="773"/>
                    <a:pt x="35050" y="774"/>
                    <a:pt x="35033" y="775"/>
                  </a:cubicBezTo>
                  <a:cubicBezTo>
                    <a:pt x="34810" y="796"/>
                    <a:pt x="34598" y="950"/>
                    <a:pt x="34384" y="950"/>
                  </a:cubicBezTo>
                  <a:cubicBezTo>
                    <a:pt x="34348" y="950"/>
                    <a:pt x="34311" y="945"/>
                    <a:pt x="34275" y="935"/>
                  </a:cubicBezTo>
                  <a:lnTo>
                    <a:pt x="34275" y="935"/>
                  </a:lnTo>
                  <a:cubicBezTo>
                    <a:pt x="34275" y="935"/>
                    <a:pt x="26059" y="3203"/>
                    <a:pt x="16961" y="3203"/>
                  </a:cubicBezTo>
                  <a:cubicBezTo>
                    <a:pt x="11847" y="3203"/>
                    <a:pt x="6455" y="2487"/>
                    <a:pt x="2086" y="250"/>
                  </a:cubicBezTo>
                  <a:cubicBezTo>
                    <a:pt x="1852" y="129"/>
                    <a:pt x="1604" y="64"/>
                    <a:pt x="1346" y="11"/>
                  </a:cubicBezTo>
                  <a:cubicBezTo>
                    <a:pt x="1310" y="4"/>
                    <a:pt x="1274" y="1"/>
                    <a:pt x="1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83"/>
            <p:cNvSpPr/>
            <p:nvPr/>
          </p:nvSpPr>
          <p:spPr>
            <a:xfrm>
              <a:off x="1871674" y="3303354"/>
              <a:ext cx="232581" cy="255083"/>
            </a:xfrm>
            <a:custGeom>
              <a:avLst/>
              <a:gdLst/>
              <a:ahLst/>
              <a:cxnLst/>
              <a:rect l="l" t="t" r="r" b="b"/>
              <a:pathLst>
                <a:path w="8765" h="9613" extrusionOk="0">
                  <a:moveTo>
                    <a:pt x="1195" y="1"/>
                  </a:moveTo>
                  <a:cubicBezTo>
                    <a:pt x="630" y="1"/>
                    <a:pt x="163" y="543"/>
                    <a:pt x="116" y="1108"/>
                  </a:cubicBezTo>
                  <a:cubicBezTo>
                    <a:pt x="0" y="2470"/>
                    <a:pt x="1577" y="4104"/>
                    <a:pt x="2352" y="5058"/>
                  </a:cubicBezTo>
                  <a:cubicBezTo>
                    <a:pt x="3455" y="6417"/>
                    <a:pt x="4653" y="7701"/>
                    <a:pt x="5932" y="8897"/>
                  </a:cubicBezTo>
                  <a:cubicBezTo>
                    <a:pt x="6309" y="9246"/>
                    <a:pt x="6769" y="9612"/>
                    <a:pt x="7262" y="9612"/>
                  </a:cubicBezTo>
                  <a:cubicBezTo>
                    <a:pt x="7333" y="9612"/>
                    <a:pt x="7404" y="9605"/>
                    <a:pt x="7476" y="9589"/>
                  </a:cubicBezTo>
                  <a:cubicBezTo>
                    <a:pt x="7852" y="9504"/>
                    <a:pt x="8134" y="9202"/>
                    <a:pt x="8387" y="8911"/>
                  </a:cubicBezTo>
                  <a:cubicBezTo>
                    <a:pt x="8571" y="8702"/>
                    <a:pt x="8765" y="8447"/>
                    <a:pt x="8712" y="8173"/>
                  </a:cubicBezTo>
                  <a:cubicBezTo>
                    <a:pt x="8680" y="8015"/>
                    <a:pt x="8571" y="7883"/>
                    <a:pt x="8465" y="7763"/>
                  </a:cubicBezTo>
                  <a:cubicBezTo>
                    <a:pt x="6542" y="5578"/>
                    <a:pt x="4239" y="3700"/>
                    <a:pt x="2678" y="1243"/>
                  </a:cubicBezTo>
                  <a:cubicBezTo>
                    <a:pt x="2316" y="676"/>
                    <a:pt x="1875" y="5"/>
                    <a:pt x="1202" y="1"/>
                  </a:cubicBezTo>
                  <a:cubicBezTo>
                    <a:pt x="1200" y="1"/>
                    <a:pt x="1198" y="1"/>
                    <a:pt x="1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83"/>
            <p:cNvSpPr/>
            <p:nvPr/>
          </p:nvSpPr>
          <p:spPr>
            <a:xfrm>
              <a:off x="180268" y="3282259"/>
              <a:ext cx="249537" cy="267421"/>
            </a:xfrm>
            <a:custGeom>
              <a:avLst/>
              <a:gdLst/>
              <a:ahLst/>
              <a:cxnLst/>
              <a:rect l="l" t="t" r="r" b="b"/>
              <a:pathLst>
                <a:path w="9404" h="10078" extrusionOk="0">
                  <a:moveTo>
                    <a:pt x="7971" y="1"/>
                  </a:moveTo>
                  <a:cubicBezTo>
                    <a:pt x="6811" y="1"/>
                    <a:pt x="5277" y="2037"/>
                    <a:pt x="4642" y="2734"/>
                  </a:cubicBezTo>
                  <a:cubicBezTo>
                    <a:pt x="3322" y="4186"/>
                    <a:pt x="2004" y="5637"/>
                    <a:pt x="684" y="7088"/>
                  </a:cubicBezTo>
                  <a:cubicBezTo>
                    <a:pt x="398" y="7403"/>
                    <a:pt x="96" y="7751"/>
                    <a:pt x="55" y="8176"/>
                  </a:cubicBezTo>
                  <a:cubicBezTo>
                    <a:pt x="0" y="8743"/>
                    <a:pt x="421" y="9233"/>
                    <a:pt x="815" y="9648"/>
                  </a:cubicBezTo>
                  <a:cubicBezTo>
                    <a:pt x="991" y="9833"/>
                    <a:pt x="1186" y="10030"/>
                    <a:pt x="1440" y="10070"/>
                  </a:cubicBezTo>
                  <a:cubicBezTo>
                    <a:pt x="1473" y="10075"/>
                    <a:pt x="1506" y="10078"/>
                    <a:pt x="1538" y="10078"/>
                  </a:cubicBezTo>
                  <a:cubicBezTo>
                    <a:pt x="1831" y="10078"/>
                    <a:pt x="2100" y="9873"/>
                    <a:pt x="2330" y="9676"/>
                  </a:cubicBezTo>
                  <a:cubicBezTo>
                    <a:pt x="4937" y="7420"/>
                    <a:pt x="7047" y="4659"/>
                    <a:pt x="9136" y="1918"/>
                  </a:cubicBezTo>
                  <a:cubicBezTo>
                    <a:pt x="9249" y="1771"/>
                    <a:pt x="9367" y="1611"/>
                    <a:pt x="9382" y="1426"/>
                  </a:cubicBezTo>
                  <a:cubicBezTo>
                    <a:pt x="9404" y="1181"/>
                    <a:pt x="9243" y="960"/>
                    <a:pt x="9091" y="767"/>
                  </a:cubicBezTo>
                  <a:cubicBezTo>
                    <a:pt x="8837" y="441"/>
                    <a:pt x="8546" y="92"/>
                    <a:pt x="8141" y="16"/>
                  </a:cubicBezTo>
                  <a:cubicBezTo>
                    <a:pt x="8085" y="6"/>
                    <a:pt x="8029" y="1"/>
                    <a:pt x="7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4311;p83"/>
            <p:cNvGrpSpPr/>
            <p:nvPr/>
          </p:nvGrpSpPr>
          <p:grpSpPr>
            <a:xfrm>
              <a:off x="216515" y="3308661"/>
              <a:ext cx="182562" cy="196520"/>
              <a:chOff x="1551064" y="1172282"/>
              <a:chExt cx="432202" cy="465246"/>
            </a:xfrm>
          </p:grpSpPr>
          <p:sp>
            <p:nvSpPr>
              <p:cNvPr id="4312" name="Google Shape;4312;p83"/>
              <p:cNvSpPr/>
              <p:nvPr/>
            </p:nvSpPr>
            <p:spPr>
              <a:xfrm>
                <a:off x="1912782" y="1172282"/>
                <a:ext cx="70484" cy="6282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00" extrusionOk="0">
                    <a:moveTo>
                      <a:pt x="136" y="1"/>
                    </a:moveTo>
                    <a:cubicBezTo>
                      <a:pt x="118" y="1"/>
                      <a:pt x="100" y="5"/>
                      <a:pt x="83" y="14"/>
                    </a:cubicBezTo>
                    <a:cubicBezTo>
                      <a:pt x="24" y="42"/>
                      <a:pt x="0" y="113"/>
                      <a:pt x="28" y="171"/>
                    </a:cubicBezTo>
                    <a:cubicBezTo>
                      <a:pt x="163" y="431"/>
                      <a:pt x="361" y="643"/>
                      <a:pt x="584" y="828"/>
                    </a:cubicBezTo>
                    <a:cubicBezTo>
                      <a:pt x="661" y="886"/>
                      <a:pt x="739" y="942"/>
                      <a:pt x="829" y="986"/>
                    </a:cubicBezTo>
                    <a:cubicBezTo>
                      <a:pt x="846" y="995"/>
                      <a:pt x="866" y="999"/>
                      <a:pt x="885" y="999"/>
                    </a:cubicBezTo>
                    <a:cubicBezTo>
                      <a:pt x="904" y="999"/>
                      <a:pt x="923" y="995"/>
                      <a:pt x="942" y="986"/>
                    </a:cubicBezTo>
                    <a:cubicBezTo>
                      <a:pt x="1121" y="880"/>
                      <a:pt x="913" y="677"/>
                      <a:pt x="842" y="569"/>
                    </a:cubicBezTo>
                    <a:cubicBezTo>
                      <a:pt x="657" y="346"/>
                      <a:pt x="444" y="148"/>
                      <a:pt x="185" y="13"/>
                    </a:cubicBezTo>
                    <a:cubicBezTo>
                      <a:pt x="170" y="5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83"/>
              <p:cNvSpPr/>
              <p:nvPr/>
            </p:nvSpPr>
            <p:spPr>
              <a:xfrm>
                <a:off x="1841921" y="1242954"/>
                <a:ext cx="71866" cy="6966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09" extrusionOk="0">
                    <a:moveTo>
                      <a:pt x="132" y="1"/>
                    </a:moveTo>
                    <a:cubicBezTo>
                      <a:pt x="114" y="1"/>
                      <a:pt x="95" y="5"/>
                      <a:pt x="79" y="14"/>
                    </a:cubicBezTo>
                    <a:cubicBezTo>
                      <a:pt x="23" y="44"/>
                      <a:pt x="0" y="115"/>
                      <a:pt x="32" y="171"/>
                    </a:cubicBezTo>
                    <a:cubicBezTo>
                      <a:pt x="193" y="458"/>
                      <a:pt x="418" y="697"/>
                      <a:pt x="667" y="907"/>
                    </a:cubicBezTo>
                    <a:cubicBezTo>
                      <a:pt x="752" y="977"/>
                      <a:pt x="839" y="1041"/>
                      <a:pt x="938" y="1093"/>
                    </a:cubicBezTo>
                    <a:cubicBezTo>
                      <a:pt x="957" y="1103"/>
                      <a:pt x="978" y="1109"/>
                      <a:pt x="999" y="1109"/>
                    </a:cubicBezTo>
                    <a:cubicBezTo>
                      <a:pt x="1019" y="1109"/>
                      <a:pt x="1039" y="1104"/>
                      <a:pt x="1058" y="1093"/>
                    </a:cubicBezTo>
                    <a:cubicBezTo>
                      <a:pt x="1120" y="1061"/>
                      <a:pt x="1144" y="983"/>
                      <a:pt x="1110" y="922"/>
                    </a:cubicBezTo>
                    <a:cubicBezTo>
                      <a:pt x="887" y="546"/>
                      <a:pt x="562" y="236"/>
                      <a:pt x="188" y="14"/>
                    </a:cubicBezTo>
                    <a:cubicBezTo>
                      <a:pt x="171" y="5"/>
                      <a:pt x="151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83"/>
              <p:cNvSpPr/>
              <p:nvPr/>
            </p:nvSpPr>
            <p:spPr>
              <a:xfrm>
                <a:off x="1767417" y="1337876"/>
                <a:ext cx="73688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948" extrusionOk="0">
                    <a:moveTo>
                      <a:pt x="136" y="0"/>
                    </a:moveTo>
                    <a:cubicBezTo>
                      <a:pt x="116" y="0"/>
                      <a:pt x="96" y="5"/>
                      <a:pt x="77" y="16"/>
                    </a:cubicBezTo>
                    <a:cubicBezTo>
                      <a:pt x="21" y="48"/>
                      <a:pt x="1" y="121"/>
                      <a:pt x="33" y="177"/>
                    </a:cubicBezTo>
                    <a:cubicBezTo>
                      <a:pt x="185" y="427"/>
                      <a:pt x="399" y="626"/>
                      <a:pt x="633" y="795"/>
                    </a:cubicBezTo>
                    <a:cubicBezTo>
                      <a:pt x="712" y="850"/>
                      <a:pt x="794" y="900"/>
                      <a:pt x="887" y="939"/>
                    </a:cubicBezTo>
                    <a:cubicBezTo>
                      <a:pt x="903" y="945"/>
                      <a:pt x="920" y="948"/>
                      <a:pt x="938" y="948"/>
                    </a:cubicBezTo>
                    <a:cubicBezTo>
                      <a:pt x="959" y="948"/>
                      <a:pt x="980" y="943"/>
                      <a:pt x="1000" y="932"/>
                    </a:cubicBezTo>
                    <a:cubicBezTo>
                      <a:pt x="1173" y="814"/>
                      <a:pt x="950" y="624"/>
                      <a:pt x="872" y="522"/>
                    </a:cubicBezTo>
                    <a:cubicBezTo>
                      <a:pt x="674" y="310"/>
                      <a:pt x="448" y="126"/>
                      <a:pt x="179" y="8"/>
                    </a:cubicBezTo>
                    <a:cubicBezTo>
                      <a:pt x="166" y="3"/>
                      <a:pt x="151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83"/>
              <p:cNvSpPr/>
              <p:nvPr/>
            </p:nvSpPr>
            <p:spPr>
              <a:xfrm>
                <a:off x="1696304" y="1412255"/>
                <a:ext cx="71740" cy="6633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6" extrusionOk="0">
                    <a:moveTo>
                      <a:pt x="134" y="1"/>
                    </a:moveTo>
                    <a:cubicBezTo>
                      <a:pt x="115" y="1"/>
                      <a:pt x="95" y="6"/>
                      <a:pt x="77" y="16"/>
                    </a:cubicBezTo>
                    <a:cubicBezTo>
                      <a:pt x="21" y="48"/>
                      <a:pt x="0" y="120"/>
                      <a:pt x="32" y="176"/>
                    </a:cubicBezTo>
                    <a:cubicBezTo>
                      <a:pt x="195" y="449"/>
                      <a:pt x="422" y="676"/>
                      <a:pt x="670" y="872"/>
                    </a:cubicBezTo>
                    <a:cubicBezTo>
                      <a:pt x="754" y="935"/>
                      <a:pt x="841" y="996"/>
                      <a:pt x="940" y="1043"/>
                    </a:cubicBezTo>
                    <a:cubicBezTo>
                      <a:pt x="957" y="1051"/>
                      <a:pt x="975" y="1055"/>
                      <a:pt x="994" y="1055"/>
                    </a:cubicBezTo>
                    <a:cubicBezTo>
                      <a:pt x="1016" y="1055"/>
                      <a:pt x="1037" y="1050"/>
                      <a:pt x="1058" y="1039"/>
                    </a:cubicBezTo>
                    <a:cubicBezTo>
                      <a:pt x="1119" y="1004"/>
                      <a:pt x="1142" y="926"/>
                      <a:pt x="1107" y="866"/>
                    </a:cubicBezTo>
                    <a:cubicBezTo>
                      <a:pt x="880" y="504"/>
                      <a:pt x="556" y="214"/>
                      <a:pt x="183" y="12"/>
                    </a:cubicBezTo>
                    <a:cubicBezTo>
                      <a:pt x="169" y="4"/>
                      <a:pt x="152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83"/>
              <p:cNvSpPr/>
              <p:nvPr/>
            </p:nvSpPr>
            <p:spPr>
              <a:xfrm>
                <a:off x="1632291" y="1496685"/>
                <a:ext cx="70484" cy="6282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00" extrusionOk="0">
                    <a:moveTo>
                      <a:pt x="135" y="0"/>
                    </a:moveTo>
                    <a:cubicBezTo>
                      <a:pt x="118" y="0"/>
                      <a:pt x="100" y="4"/>
                      <a:pt x="83" y="13"/>
                    </a:cubicBezTo>
                    <a:cubicBezTo>
                      <a:pt x="25" y="41"/>
                      <a:pt x="0" y="111"/>
                      <a:pt x="28" y="170"/>
                    </a:cubicBezTo>
                    <a:cubicBezTo>
                      <a:pt x="163" y="429"/>
                      <a:pt x="362" y="642"/>
                      <a:pt x="585" y="826"/>
                    </a:cubicBezTo>
                    <a:cubicBezTo>
                      <a:pt x="661" y="887"/>
                      <a:pt x="740" y="943"/>
                      <a:pt x="829" y="986"/>
                    </a:cubicBezTo>
                    <a:cubicBezTo>
                      <a:pt x="847" y="994"/>
                      <a:pt x="866" y="999"/>
                      <a:pt x="886" y="999"/>
                    </a:cubicBezTo>
                    <a:cubicBezTo>
                      <a:pt x="905" y="999"/>
                      <a:pt x="924" y="995"/>
                      <a:pt x="942" y="986"/>
                    </a:cubicBezTo>
                    <a:cubicBezTo>
                      <a:pt x="1122" y="881"/>
                      <a:pt x="914" y="677"/>
                      <a:pt x="842" y="569"/>
                    </a:cubicBezTo>
                    <a:cubicBezTo>
                      <a:pt x="658" y="345"/>
                      <a:pt x="444" y="147"/>
                      <a:pt x="186" y="13"/>
                    </a:cubicBezTo>
                    <a:cubicBezTo>
                      <a:pt x="170" y="5"/>
                      <a:pt x="153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83"/>
              <p:cNvSpPr/>
              <p:nvPr/>
            </p:nvSpPr>
            <p:spPr>
              <a:xfrm>
                <a:off x="1551064" y="1577911"/>
                <a:ext cx="73688" cy="59616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949" extrusionOk="0">
                    <a:moveTo>
                      <a:pt x="135" y="1"/>
                    </a:moveTo>
                    <a:cubicBezTo>
                      <a:pt x="115" y="1"/>
                      <a:pt x="95" y="6"/>
                      <a:pt x="77" y="16"/>
                    </a:cubicBezTo>
                    <a:cubicBezTo>
                      <a:pt x="20" y="49"/>
                      <a:pt x="0" y="122"/>
                      <a:pt x="33" y="178"/>
                    </a:cubicBezTo>
                    <a:cubicBezTo>
                      <a:pt x="184" y="427"/>
                      <a:pt x="398" y="627"/>
                      <a:pt x="633" y="796"/>
                    </a:cubicBezTo>
                    <a:cubicBezTo>
                      <a:pt x="711" y="850"/>
                      <a:pt x="793" y="900"/>
                      <a:pt x="887" y="939"/>
                    </a:cubicBezTo>
                    <a:cubicBezTo>
                      <a:pt x="902" y="945"/>
                      <a:pt x="920" y="949"/>
                      <a:pt x="937" y="949"/>
                    </a:cubicBezTo>
                    <a:cubicBezTo>
                      <a:pt x="959" y="949"/>
                      <a:pt x="980" y="943"/>
                      <a:pt x="999" y="932"/>
                    </a:cubicBezTo>
                    <a:cubicBezTo>
                      <a:pt x="1172" y="814"/>
                      <a:pt x="950" y="624"/>
                      <a:pt x="871" y="522"/>
                    </a:cubicBezTo>
                    <a:cubicBezTo>
                      <a:pt x="673" y="310"/>
                      <a:pt x="447" y="127"/>
                      <a:pt x="179" y="9"/>
                    </a:cubicBezTo>
                    <a:cubicBezTo>
                      <a:pt x="165" y="4"/>
                      <a:pt x="150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4318;p83"/>
            <p:cNvGrpSpPr/>
            <p:nvPr/>
          </p:nvGrpSpPr>
          <p:grpSpPr>
            <a:xfrm>
              <a:off x="1897015" y="3329571"/>
              <a:ext cx="179511" cy="207665"/>
              <a:chOff x="5529521" y="1221784"/>
              <a:chExt cx="424978" cy="491630"/>
            </a:xfrm>
          </p:grpSpPr>
          <p:sp>
            <p:nvSpPr>
              <p:cNvPr id="4319" name="Google Shape;4319;p83"/>
              <p:cNvSpPr/>
              <p:nvPr/>
            </p:nvSpPr>
            <p:spPr>
              <a:xfrm>
                <a:off x="5529521" y="1221784"/>
                <a:ext cx="50633" cy="65584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044" extrusionOk="0">
                    <a:moveTo>
                      <a:pt x="670" y="0"/>
                    </a:moveTo>
                    <a:cubicBezTo>
                      <a:pt x="644" y="0"/>
                      <a:pt x="618" y="9"/>
                      <a:pt x="596" y="29"/>
                    </a:cubicBezTo>
                    <a:cubicBezTo>
                      <a:pt x="404" y="205"/>
                      <a:pt x="259" y="413"/>
                      <a:pt x="125" y="634"/>
                    </a:cubicBezTo>
                    <a:cubicBezTo>
                      <a:pt x="83" y="707"/>
                      <a:pt x="44" y="782"/>
                      <a:pt x="13" y="868"/>
                    </a:cubicBezTo>
                    <a:cubicBezTo>
                      <a:pt x="0" y="904"/>
                      <a:pt x="1" y="943"/>
                      <a:pt x="22" y="978"/>
                    </a:cubicBezTo>
                    <a:cubicBezTo>
                      <a:pt x="45" y="1020"/>
                      <a:pt x="90" y="1044"/>
                      <a:pt x="135" y="1044"/>
                    </a:cubicBezTo>
                    <a:cubicBezTo>
                      <a:pt x="157" y="1044"/>
                      <a:pt x="178" y="1038"/>
                      <a:pt x="198" y="1027"/>
                    </a:cubicBezTo>
                    <a:cubicBezTo>
                      <a:pt x="510" y="832"/>
                      <a:pt x="726" y="495"/>
                      <a:pt x="792" y="135"/>
                    </a:cubicBezTo>
                    <a:cubicBezTo>
                      <a:pt x="805" y="60"/>
                      <a:pt x="738" y="0"/>
                      <a:pt x="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83"/>
              <p:cNvSpPr/>
              <p:nvPr/>
            </p:nvSpPr>
            <p:spPr>
              <a:xfrm>
                <a:off x="5596927" y="1303073"/>
                <a:ext cx="46612" cy="58171"/>
              </a:xfrm>
              <a:custGeom>
                <a:avLst/>
                <a:gdLst/>
                <a:ahLst/>
                <a:cxnLst/>
                <a:rect l="l" t="t" r="r" b="b"/>
                <a:pathLst>
                  <a:path w="742" h="926" extrusionOk="0">
                    <a:moveTo>
                      <a:pt x="625" y="1"/>
                    </a:moveTo>
                    <a:cubicBezTo>
                      <a:pt x="482" y="1"/>
                      <a:pt x="285" y="261"/>
                      <a:pt x="216" y="345"/>
                    </a:cubicBezTo>
                    <a:cubicBezTo>
                      <a:pt x="124" y="472"/>
                      <a:pt x="45" y="607"/>
                      <a:pt x="7" y="764"/>
                    </a:cubicBezTo>
                    <a:cubicBezTo>
                      <a:pt x="0" y="797"/>
                      <a:pt x="6" y="832"/>
                      <a:pt x="24" y="863"/>
                    </a:cubicBezTo>
                    <a:cubicBezTo>
                      <a:pt x="55" y="908"/>
                      <a:pt x="91" y="926"/>
                      <a:pt x="129" y="926"/>
                    </a:cubicBezTo>
                    <a:cubicBezTo>
                      <a:pt x="223" y="926"/>
                      <a:pt x="328" y="816"/>
                      <a:pt x="389" y="753"/>
                    </a:cubicBezTo>
                    <a:cubicBezTo>
                      <a:pt x="548" y="579"/>
                      <a:pt x="678" y="379"/>
                      <a:pt x="736" y="147"/>
                    </a:cubicBezTo>
                    <a:cubicBezTo>
                      <a:pt x="742" y="117"/>
                      <a:pt x="737" y="85"/>
                      <a:pt x="720" y="57"/>
                    </a:cubicBezTo>
                    <a:cubicBezTo>
                      <a:pt x="694" y="17"/>
                      <a:pt x="661" y="1"/>
                      <a:pt x="6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83"/>
              <p:cNvSpPr/>
              <p:nvPr/>
            </p:nvSpPr>
            <p:spPr>
              <a:xfrm>
                <a:off x="5670364" y="1410998"/>
                <a:ext cx="57417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829" extrusionOk="0">
                    <a:moveTo>
                      <a:pt x="792" y="0"/>
                    </a:moveTo>
                    <a:cubicBezTo>
                      <a:pt x="600" y="0"/>
                      <a:pt x="245" y="340"/>
                      <a:pt x="173" y="436"/>
                    </a:cubicBezTo>
                    <a:cubicBezTo>
                      <a:pt x="115" y="522"/>
                      <a:pt x="1" y="627"/>
                      <a:pt x="34" y="743"/>
                    </a:cubicBezTo>
                    <a:cubicBezTo>
                      <a:pt x="55" y="796"/>
                      <a:pt x="105" y="828"/>
                      <a:pt x="159" y="828"/>
                    </a:cubicBezTo>
                    <a:cubicBezTo>
                      <a:pt x="175" y="828"/>
                      <a:pt x="190" y="826"/>
                      <a:pt x="205" y="820"/>
                    </a:cubicBezTo>
                    <a:cubicBezTo>
                      <a:pt x="504" y="692"/>
                      <a:pt x="746" y="454"/>
                      <a:pt x="897" y="168"/>
                    </a:cubicBezTo>
                    <a:cubicBezTo>
                      <a:pt x="910" y="140"/>
                      <a:pt x="913" y="107"/>
                      <a:pt x="900" y="74"/>
                    </a:cubicBezTo>
                    <a:cubicBezTo>
                      <a:pt x="879" y="22"/>
                      <a:pt x="841" y="0"/>
                      <a:pt x="7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83"/>
              <p:cNvSpPr/>
              <p:nvPr/>
            </p:nvSpPr>
            <p:spPr>
              <a:xfrm>
                <a:off x="5745748" y="1491973"/>
                <a:ext cx="60119" cy="65773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047" extrusionOk="0">
                    <a:moveTo>
                      <a:pt x="834" y="1"/>
                    </a:moveTo>
                    <a:cubicBezTo>
                      <a:pt x="814" y="1"/>
                      <a:pt x="794" y="5"/>
                      <a:pt x="776" y="16"/>
                    </a:cubicBezTo>
                    <a:cubicBezTo>
                      <a:pt x="525" y="167"/>
                      <a:pt x="326" y="381"/>
                      <a:pt x="158" y="616"/>
                    </a:cubicBezTo>
                    <a:cubicBezTo>
                      <a:pt x="103" y="694"/>
                      <a:pt x="52" y="777"/>
                      <a:pt x="14" y="870"/>
                    </a:cubicBezTo>
                    <a:cubicBezTo>
                      <a:pt x="1" y="906"/>
                      <a:pt x="1" y="947"/>
                      <a:pt x="22" y="982"/>
                    </a:cubicBezTo>
                    <a:cubicBezTo>
                      <a:pt x="54" y="1028"/>
                      <a:pt x="90" y="1046"/>
                      <a:pt x="129" y="1046"/>
                    </a:cubicBezTo>
                    <a:cubicBezTo>
                      <a:pt x="235" y="1046"/>
                      <a:pt x="356" y="912"/>
                      <a:pt x="432" y="855"/>
                    </a:cubicBezTo>
                    <a:cubicBezTo>
                      <a:pt x="642" y="656"/>
                      <a:pt x="826" y="430"/>
                      <a:pt x="944" y="162"/>
                    </a:cubicBezTo>
                    <a:cubicBezTo>
                      <a:pt x="957" y="130"/>
                      <a:pt x="956" y="92"/>
                      <a:pt x="938" y="60"/>
                    </a:cubicBezTo>
                    <a:cubicBezTo>
                      <a:pt x="916" y="22"/>
                      <a:pt x="875" y="1"/>
                      <a:pt x="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83"/>
              <p:cNvSpPr/>
              <p:nvPr/>
            </p:nvSpPr>
            <p:spPr>
              <a:xfrm>
                <a:off x="5823456" y="1573263"/>
                <a:ext cx="53585" cy="65521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043" extrusionOk="0">
                    <a:moveTo>
                      <a:pt x="729" y="1"/>
                    </a:moveTo>
                    <a:cubicBezTo>
                      <a:pt x="707" y="1"/>
                      <a:pt x="684" y="7"/>
                      <a:pt x="665" y="19"/>
                    </a:cubicBezTo>
                    <a:cubicBezTo>
                      <a:pt x="438" y="177"/>
                      <a:pt x="265" y="389"/>
                      <a:pt x="124" y="624"/>
                    </a:cubicBezTo>
                    <a:cubicBezTo>
                      <a:pt x="79" y="702"/>
                      <a:pt x="39" y="783"/>
                      <a:pt x="11" y="874"/>
                    </a:cubicBezTo>
                    <a:cubicBezTo>
                      <a:pt x="1" y="910"/>
                      <a:pt x="5" y="950"/>
                      <a:pt x="26" y="983"/>
                    </a:cubicBezTo>
                    <a:cubicBezTo>
                      <a:pt x="51" y="1022"/>
                      <a:pt x="93" y="1042"/>
                      <a:pt x="135" y="1042"/>
                    </a:cubicBezTo>
                    <a:cubicBezTo>
                      <a:pt x="159" y="1042"/>
                      <a:pt x="184" y="1035"/>
                      <a:pt x="206" y="1021"/>
                    </a:cubicBezTo>
                    <a:cubicBezTo>
                      <a:pt x="502" y="806"/>
                      <a:pt x="721" y="497"/>
                      <a:pt x="843" y="153"/>
                    </a:cubicBezTo>
                    <a:cubicBezTo>
                      <a:pt x="852" y="123"/>
                      <a:pt x="848" y="85"/>
                      <a:pt x="830" y="54"/>
                    </a:cubicBezTo>
                    <a:cubicBezTo>
                      <a:pt x="807" y="20"/>
                      <a:pt x="768" y="1"/>
                      <a:pt x="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83"/>
              <p:cNvSpPr/>
              <p:nvPr/>
            </p:nvSpPr>
            <p:spPr>
              <a:xfrm>
                <a:off x="5891239" y="1650845"/>
                <a:ext cx="63260" cy="6256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96" extrusionOk="0">
                    <a:moveTo>
                      <a:pt x="885" y="1"/>
                    </a:moveTo>
                    <a:cubicBezTo>
                      <a:pt x="867" y="1"/>
                      <a:pt x="850" y="4"/>
                      <a:pt x="833" y="12"/>
                    </a:cubicBezTo>
                    <a:cubicBezTo>
                      <a:pt x="573" y="147"/>
                      <a:pt x="361" y="345"/>
                      <a:pt x="178" y="568"/>
                    </a:cubicBezTo>
                    <a:cubicBezTo>
                      <a:pt x="118" y="644"/>
                      <a:pt x="62" y="722"/>
                      <a:pt x="18" y="812"/>
                    </a:cubicBezTo>
                    <a:cubicBezTo>
                      <a:pt x="1" y="846"/>
                      <a:pt x="0" y="889"/>
                      <a:pt x="18" y="925"/>
                    </a:cubicBezTo>
                    <a:cubicBezTo>
                      <a:pt x="49" y="976"/>
                      <a:pt x="87" y="996"/>
                      <a:pt x="129" y="996"/>
                    </a:cubicBezTo>
                    <a:cubicBezTo>
                      <a:pt x="233" y="996"/>
                      <a:pt x="358" y="876"/>
                      <a:pt x="436" y="826"/>
                    </a:cubicBezTo>
                    <a:cubicBezTo>
                      <a:pt x="659" y="641"/>
                      <a:pt x="857" y="428"/>
                      <a:pt x="992" y="170"/>
                    </a:cubicBezTo>
                    <a:cubicBezTo>
                      <a:pt x="1006" y="137"/>
                      <a:pt x="1007" y="99"/>
                      <a:pt x="990" y="67"/>
                    </a:cubicBezTo>
                    <a:cubicBezTo>
                      <a:pt x="970" y="25"/>
                      <a:pt x="928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4325;p83"/>
            <p:cNvGrpSpPr/>
            <p:nvPr/>
          </p:nvGrpSpPr>
          <p:grpSpPr>
            <a:xfrm>
              <a:off x="712219" y="4450552"/>
              <a:ext cx="859156" cy="152445"/>
              <a:chOff x="2724606" y="3875621"/>
              <a:chExt cx="2033988" cy="360901"/>
            </a:xfrm>
          </p:grpSpPr>
          <p:sp>
            <p:nvSpPr>
              <p:cNvPr id="4326" name="Google Shape;4326;p83"/>
              <p:cNvSpPr/>
              <p:nvPr/>
            </p:nvSpPr>
            <p:spPr>
              <a:xfrm>
                <a:off x="4717195" y="3885609"/>
                <a:ext cx="41398" cy="16484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624" extrusionOk="0">
                    <a:moveTo>
                      <a:pt x="125" y="1"/>
                    </a:moveTo>
                    <a:cubicBezTo>
                      <a:pt x="63" y="1"/>
                      <a:pt x="0" y="49"/>
                      <a:pt x="8" y="126"/>
                    </a:cubicBezTo>
                    <a:cubicBezTo>
                      <a:pt x="32" y="330"/>
                      <a:pt x="64" y="532"/>
                      <a:pt x="95" y="732"/>
                    </a:cubicBezTo>
                    <a:cubicBezTo>
                      <a:pt x="143" y="1029"/>
                      <a:pt x="237" y="1628"/>
                      <a:pt x="285" y="1926"/>
                    </a:cubicBezTo>
                    <a:cubicBezTo>
                      <a:pt x="318" y="2126"/>
                      <a:pt x="349" y="2325"/>
                      <a:pt x="392" y="2526"/>
                    </a:cubicBezTo>
                    <a:cubicBezTo>
                      <a:pt x="403" y="2576"/>
                      <a:pt x="445" y="2617"/>
                      <a:pt x="500" y="2622"/>
                    </a:cubicBezTo>
                    <a:cubicBezTo>
                      <a:pt x="505" y="2623"/>
                      <a:pt x="509" y="2623"/>
                      <a:pt x="514" y="2623"/>
                    </a:cubicBezTo>
                    <a:cubicBezTo>
                      <a:pt x="577" y="2623"/>
                      <a:pt x="630" y="2576"/>
                      <a:pt x="636" y="2513"/>
                    </a:cubicBezTo>
                    <a:cubicBezTo>
                      <a:pt x="658" y="2306"/>
                      <a:pt x="658" y="2094"/>
                      <a:pt x="647" y="1886"/>
                    </a:cubicBezTo>
                    <a:cubicBezTo>
                      <a:pt x="607" y="1263"/>
                      <a:pt x="479" y="638"/>
                      <a:pt x="225" y="65"/>
                    </a:cubicBezTo>
                    <a:cubicBezTo>
                      <a:pt x="204" y="20"/>
                      <a:pt x="165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83"/>
              <p:cNvSpPr/>
              <p:nvPr/>
            </p:nvSpPr>
            <p:spPr>
              <a:xfrm>
                <a:off x="4575536" y="3922736"/>
                <a:ext cx="36624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952" extrusionOk="0">
                    <a:moveTo>
                      <a:pt x="115" y="0"/>
                    </a:moveTo>
                    <a:cubicBezTo>
                      <a:pt x="54" y="0"/>
                      <a:pt x="6" y="50"/>
                      <a:pt x="3" y="110"/>
                    </a:cubicBezTo>
                    <a:cubicBezTo>
                      <a:pt x="0" y="344"/>
                      <a:pt x="11" y="575"/>
                      <a:pt x="26" y="806"/>
                    </a:cubicBezTo>
                    <a:cubicBezTo>
                      <a:pt x="80" y="1495"/>
                      <a:pt x="163" y="2192"/>
                      <a:pt x="335" y="2862"/>
                    </a:cubicBezTo>
                    <a:cubicBezTo>
                      <a:pt x="352" y="2923"/>
                      <a:pt x="402" y="2952"/>
                      <a:pt x="453" y="2952"/>
                    </a:cubicBezTo>
                    <a:cubicBezTo>
                      <a:pt x="514" y="2952"/>
                      <a:pt x="575" y="2909"/>
                      <a:pt x="576" y="2832"/>
                    </a:cubicBezTo>
                    <a:cubicBezTo>
                      <a:pt x="582" y="2374"/>
                      <a:pt x="535" y="1904"/>
                      <a:pt x="479" y="1449"/>
                    </a:cubicBezTo>
                    <a:cubicBezTo>
                      <a:pt x="416" y="990"/>
                      <a:pt x="344" y="534"/>
                      <a:pt x="225" y="84"/>
                    </a:cubicBezTo>
                    <a:cubicBezTo>
                      <a:pt x="211" y="36"/>
                      <a:pt x="169" y="1"/>
                      <a:pt x="119" y="0"/>
                    </a:cubicBezTo>
                    <a:cubicBezTo>
                      <a:pt x="118" y="0"/>
                      <a:pt x="116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83"/>
              <p:cNvSpPr/>
              <p:nvPr/>
            </p:nvSpPr>
            <p:spPr>
              <a:xfrm>
                <a:off x="4389463" y="3946293"/>
                <a:ext cx="36436" cy="20912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3329" extrusionOk="0">
                    <a:moveTo>
                      <a:pt x="122" y="1"/>
                    </a:moveTo>
                    <a:cubicBezTo>
                      <a:pt x="62" y="1"/>
                      <a:pt x="0" y="46"/>
                      <a:pt x="5" y="122"/>
                    </a:cubicBezTo>
                    <a:cubicBezTo>
                      <a:pt x="25" y="383"/>
                      <a:pt x="53" y="640"/>
                      <a:pt x="78" y="898"/>
                    </a:cubicBezTo>
                    <a:cubicBezTo>
                      <a:pt x="116" y="1285"/>
                      <a:pt x="152" y="1671"/>
                      <a:pt x="184" y="2057"/>
                    </a:cubicBezTo>
                    <a:cubicBezTo>
                      <a:pt x="217" y="2434"/>
                      <a:pt x="244" y="2845"/>
                      <a:pt x="285" y="3220"/>
                    </a:cubicBezTo>
                    <a:cubicBezTo>
                      <a:pt x="290" y="3274"/>
                      <a:pt x="334" y="3319"/>
                      <a:pt x="390" y="3328"/>
                    </a:cubicBezTo>
                    <a:cubicBezTo>
                      <a:pt x="395" y="3329"/>
                      <a:pt x="400" y="3329"/>
                      <a:pt x="405" y="3329"/>
                    </a:cubicBezTo>
                    <a:cubicBezTo>
                      <a:pt x="467" y="3329"/>
                      <a:pt x="520" y="3285"/>
                      <a:pt x="529" y="3223"/>
                    </a:cubicBezTo>
                    <a:cubicBezTo>
                      <a:pt x="566" y="2959"/>
                      <a:pt x="579" y="2693"/>
                      <a:pt x="579" y="2428"/>
                    </a:cubicBezTo>
                    <a:cubicBezTo>
                      <a:pt x="576" y="1633"/>
                      <a:pt x="471" y="833"/>
                      <a:pt x="224" y="76"/>
                    </a:cubicBezTo>
                    <a:cubicBezTo>
                      <a:pt x="207" y="24"/>
                      <a:pt x="165" y="1"/>
                      <a:pt x="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83"/>
              <p:cNvSpPr/>
              <p:nvPr/>
            </p:nvSpPr>
            <p:spPr>
              <a:xfrm>
                <a:off x="4195663" y="3987126"/>
                <a:ext cx="34614" cy="205484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271" extrusionOk="0">
                    <a:moveTo>
                      <a:pt x="117" y="1"/>
                    </a:moveTo>
                    <a:cubicBezTo>
                      <a:pt x="59" y="1"/>
                      <a:pt x="0" y="43"/>
                      <a:pt x="3" y="117"/>
                    </a:cubicBezTo>
                    <a:cubicBezTo>
                      <a:pt x="11" y="374"/>
                      <a:pt x="26" y="627"/>
                      <a:pt x="39" y="879"/>
                    </a:cubicBezTo>
                    <a:cubicBezTo>
                      <a:pt x="84" y="1634"/>
                      <a:pt x="89" y="2398"/>
                      <a:pt x="121" y="3156"/>
                    </a:cubicBezTo>
                    <a:cubicBezTo>
                      <a:pt x="124" y="3231"/>
                      <a:pt x="184" y="3270"/>
                      <a:pt x="244" y="3270"/>
                    </a:cubicBezTo>
                    <a:cubicBezTo>
                      <a:pt x="297" y="3270"/>
                      <a:pt x="350" y="3239"/>
                      <a:pt x="363" y="3174"/>
                    </a:cubicBezTo>
                    <a:cubicBezTo>
                      <a:pt x="551" y="2151"/>
                      <a:pt x="497" y="1082"/>
                      <a:pt x="223" y="79"/>
                    </a:cubicBezTo>
                    <a:cubicBezTo>
                      <a:pt x="206" y="25"/>
                      <a:pt x="162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83"/>
              <p:cNvSpPr/>
              <p:nvPr/>
            </p:nvSpPr>
            <p:spPr>
              <a:xfrm>
                <a:off x="3976735" y="4017406"/>
                <a:ext cx="28269" cy="20893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326" extrusionOk="0">
                    <a:moveTo>
                      <a:pt x="115" y="0"/>
                    </a:moveTo>
                    <a:cubicBezTo>
                      <a:pt x="58" y="0"/>
                      <a:pt x="1" y="40"/>
                      <a:pt x="0" y="111"/>
                    </a:cubicBezTo>
                    <a:cubicBezTo>
                      <a:pt x="0" y="372"/>
                      <a:pt x="7" y="630"/>
                      <a:pt x="13" y="887"/>
                    </a:cubicBezTo>
                    <a:cubicBezTo>
                      <a:pt x="19" y="1274"/>
                      <a:pt x="27" y="1658"/>
                      <a:pt x="27" y="2044"/>
                    </a:cubicBezTo>
                    <a:cubicBezTo>
                      <a:pt x="30" y="2420"/>
                      <a:pt x="24" y="2831"/>
                      <a:pt x="35" y="3206"/>
                    </a:cubicBezTo>
                    <a:cubicBezTo>
                      <a:pt x="36" y="3260"/>
                      <a:pt x="75" y="3310"/>
                      <a:pt x="131" y="3322"/>
                    </a:cubicBezTo>
                    <a:cubicBezTo>
                      <a:pt x="140" y="3324"/>
                      <a:pt x="150" y="3325"/>
                      <a:pt x="159" y="3325"/>
                    </a:cubicBezTo>
                    <a:cubicBezTo>
                      <a:pt x="214" y="3325"/>
                      <a:pt x="263" y="3287"/>
                      <a:pt x="277" y="3230"/>
                    </a:cubicBezTo>
                    <a:cubicBezTo>
                      <a:pt x="334" y="2971"/>
                      <a:pt x="370" y="2708"/>
                      <a:pt x="390" y="2446"/>
                    </a:cubicBezTo>
                    <a:cubicBezTo>
                      <a:pt x="450" y="1657"/>
                      <a:pt x="408" y="855"/>
                      <a:pt x="222" y="84"/>
                    </a:cubicBezTo>
                    <a:cubicBezTo>
                      <a:pt x="208" y="27"/>
                      <a:pt x="162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83"/>
              <p:cNvSpPr/>
              <p:nvPr/>
            </p:nvSpPr>
            <p:spPr>
              <a:xfrm>
                <a:off x="3746248" y="4027583"/>
                <a:ext cx="30405" cy="20893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326" extrusionOk="0">
                    <a:moveTo>
                      <a:pt x="117" y="1"/>
                    </a:moveTo>
                    <a:cubicBezTo>
                      <a:pt x="61" y="1"/>
                      <a:pt x="4" y="39"/>
                      <a:pt x="2" y="110"/>
                    </a:cubicBezTo>
                    <a:cubicBezTo>
                      <a:pt x="0" y="371"/>
                      <a:pt x="6" y="630"/>
                      <a:pt x="9" y="888"/>
                    </a:cubicBezTo>
                    <a:cubicBezTo>
                      <a:pt x="28" y="1608"/>
                      <a:pt x="26" y="2495"/>
                      <a:pt x="62" y="3210"/>
                    </a:cubicBezTo>
                    <a:cubicBezTo>
                      <a:pt x="66" y="3286"/>
                      <a:pt x="125" y="3326"/>
                      <a:pt x="185" y="3326"/>
                    </a:cubicBezTo>
                    <a:cubicBezTo>
                      <a:pt x="238" y="3326"/>
                      <a:pt x="291" y="3294"/>
                      <a:pt x="305" y="3227"/>
                    </a:cubicBezTo>
                    <a:cubicBezTo>
                      <a:pt x="483" y="2190"/>
                      <a:pt x="449" y="1114"/>
                      <a:pt x="225" y="86"/>
                    </a:cubicBezTo>
                    <a:cubicBezTo>
                      <a:pt x="210" y="28"/>
                      <a:pt x="164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83"/>
              <p:cNvSpPr/>
              <p:nvPr/>
            </p:nvSpPr>
            <p:spPr>
              <a:xfrm>
                <a:off x="3531718" y="4034430"/>
                <a:ext cx="43911" cy="19518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107" extrusionOk="0">
                    <a:moveTo>
                      <a:pt x="582" y="1"/>
                    </a:moveTo>
                    <a:cubicBezTo>
                      <a:pt x="537" y="1"/>
                      <a:pt x="493" y="25"/>
                      <a:pt x="477" y="78"/>
                    </a:cubicBezTo>
                    <a:cubicBezTo>
                      <a:pt x="406" y="314"/>
                      <a:pt x="350" y="553"/>
                      <a:pt x="299" y="793"/>
                    </a:cubicBezTo>
                    <a:cubicBezTo>
                      <a:pt x="222" y="1140"/>
                      <a:pt x="158" y="1526"/>
                      <a:pt x="104" y="1879"/>
                    </a:cubicBezTo>
                    <a:cubicBezTo>
                      <a:pt x="57" y="2250"/>
                      <a:pt x="1" y="2609"/>
                      <a:pt x="14" y="2989"/>
                    </a:cubicBezTo>
                    <a:cubicBezTo>
                      <a:pt x="17" y="3066"/>
                      <a:pt x="78" y="3106"/>
                      <a:pt x="138" y="3106"/>
                    </a:cubicBezTo>
                    <a:cubicBezTo>
                      <a:pt x="191" y="3106"/>
                      <a:pt x="243" y="3076"/>
                      <a:pt x="258" y="3012"/>
                    </a:cubicBezTo>
                    <a:cubicBezTo>
                      <a:pt x="484" y="2067"/>
                      <a:pt x="659" y="1090"/>
                      <a:pt x="697" y="115"/>
                    </a:cubicBezTo>
                    <a:cubicBezTo>
                      <a:pt x="699" y="42"/>
                      <a:pt x="640" y="1"/>
                      <a:pt x="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83"/>
              <p:cNvSpPr/>
              <p:nvPr/>
            </p:nvSpPr>
            <p:spPr>
              <a:xfrm>
                <a:off x="3305314" y="4007229"/>
                <a:ext cx="40079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165" extrusionOk="0">
                    <a:moveTo>
                      <a:pt x="522" y="1"/>
                    </a:moveTo>
                    <a:cubicBezTo>
                      <a:pt x="474" y="1"/>
                      <a:pt x="429" y="30"/>
                      <a:pt x="414" y="79"/>
                    </a:cubicBezTo>
                    <a:cubicBezTo>
                      <a:pt x="338" y="319"/>
                      <a:pt x="279" y="563"/>
                      <a:pt x="230" y="809"/>
                    </a:cubicBezTo>
                    <a:cubicBezTo>
                      <a:pt x="85" y="1546"/>
                      <a:pt x="1" y="2299"/>
                      <a:pt x="40" y="3051"/>
                    </a:cubicBezTo>
                    <a:cubicBezTo>
                      <a:pt x="45" y="3125"/>
                      <a:pt x="104" y="3164"/>
                      <a:pt x="164" y="3164"/>
                    </a:cubicBezTo>
                    <a:cubicBezTo>
                      <a:pt x="217" y="3164"/>
                      <a:pt x="270" y="3133"/>
                      <a:pt x="284" y="3067"/>
                    </a:cubicBezTo>
                    <a:cubicBezTo>
                      <a:pt x="377" y="2585"/>
                      <a:pt x="437" y="2083"/>
                      <a:pt x="495" y="1596"/>
                    </a:cubicBezTo>
                    <a:cubicBezTo>
                      <a:pt x="550" y="1105"/>
                      <a:pt x="610" y="616"/>
                      <a:pt x="634" y="118"/>
                    </a:cubicBezTo>
                    <a:cubicBezTo>
                      <a:pt x="638" y="68"/>
                      <a:pt x="605" y="22"/>
                      <a:pt x="556" y="6"/>
                    </a:cubicBezTo>
                    <a:cubicBezTo>
                      <a:pt x="545" y="2"/>
                      <a:pt x="533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83"/>
              <p:cNvSpPr/>
              <p:nvPr/>
            </p:nvSpPr>
            <p:spPr>
              <a:xfrm>
                <a:off x="3116980" y="3980216"/>
                <a:ext cx="41587" cy="17501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786" extrusionOk="0">
                    <a:moveTo>
                      <a:pt x="549" y="1"/>
                    </a:moveTo>
                    <a:cubicBezTo>
                      <a:pt x="502" y="1"/>
                      <a:pt x="458" y="31"/>
                      <a:pt x="442" y="79"/>
                    </a:cubicBezTo>
                    <a:cubicBezTo>
                      <a:pt x="373" y="289"/>
                      <a:pt x="319" y="502"/>
                      <a:pt x="272" y="715"/>
                    </a:cubicBezTo>
                    <a:cubicBezTo>
                      <a:pt x="133" y="1352"/>
                      <a:pt x="20" y="2007"/>
                      <a:pt x="2" y="2661"/>
                    </a:cubicBezTo>
                    <a:cubicBezTo>
                      <a:pt x="0" y="2740"/>
                      <a:pt x="64" y="2785"/>
                      <a:pt x="127" y="2785"/>
                    </a:cubicBezTo>
                    <a:cubicBezTo>
                      <a:pt x="175" y="2785"/>
                      <a:pt x="224" y="2759"/>
                      <a:pt x="243" y="2700"/>
                    </a:cubicBezTo>
                    <a:cubicBezTo>
                      <a:pt x="375" y="2288"/>
                      <a:pt x="458" y="1849"/>
                      <a:pt x="530" y="1422"/>
                    </a:cubicBezTo>
                    <a:cubicBezTo>
                      <a:pt x="597" y="987"/>
                      <a:pt x="654" y="555"/>
                      <a:pt x="662" y="115"/>
                    </a:cubicBezTo>
                    <a:cubicBezTo>
                      <a:pt x="662" y="66"/>
                      <a:pt x="633" y="21"/>
                      <a:pt x="583" y="6"/>
                    </a:cubicBezTo>
                    <a:cubicBezTo>
                      <a:pt x="572" y="3"/>
                      <a:pt x="560" y="1"/>
                      <a:pt x="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83"/>
              <p:cNvSpPr/>
              <p:nvPr/>
            </p:nvSpPr>
            <p:spPr>
              <a:xfrm>
                <a:off x="2927829" y="3943090"/>
                <a:ext cx="41838" cy="16138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569" extrusionOk="0">
                    <a:moveTo>
                      <a:pt x="550" y="0"/>
                    </a:moveTo>
                    <a:cubicBezTo>
                      <a:pt x="503" y="0"/>
                      <a:pt x="460" y="29"/>
                      <a:pt x="443" y="76"/>
                    </a:cubicBezTo>
                    <a:cubicBezTo>
                      <a:pt x="374" y="268"/>
                      <a:pt x="320" y="461"/>
                      <a:pt x="273" y="657"/>
                    </a:cubicBezTo>
                    <a:cubicBezTo>
                      <a:pt x="134" y="1241"/>
                      <a:pt x="21" y="1841"/>
                      <a:pt x="2" y="2443"/>
                    </a:cubicBezTo>
                    <a:cubicBezTo>
                      <a:pt x="0" y="2522"/>
                      <a:pt x="64" y="2568"/>
                      <a:pt x="128" y="2568"/>
                    </a:cubicBezTo>
                    <a:cubicBezTo>
                      <a:pt x="175" y="2568"/>
                      <a:pt x="222" y="2543"/>
                      <a:pt x="242" y="2487"/>
                    </a:cubicBezTo>
                    <a:cubicBezTo>
                      <a:pt x="375" y="2111"/>
                      <a:pt x="458" y="1707"/>
                      <a:pt x="530" y="1316"/>
                    </a:cubicBezTo>
                    <a:cubicBezTo>
                      <a:pt x="598" y="919"/>
                      <a:pt x="654" y="521"/>
                      <a:pt x="663" y="117"/>
                    </a:cubicBezTo>
                    <a:cubicBezTo>
                      <a:pt x="665" y="69"/>
                      <a:pt x="635" y="24"/>
                      <a:pt x="588" y="6"/>
                    </a:cubicBezTo>
                    <a:cubicBezTo>
                      <a:pt x="575" y="2"/>
                      <a:pt x="563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83"/>
              <p:cNvSpPr/>
              <p:nvPr/>
            </p:nvSpPr>
            <p:spPr>
              <a:xfrm>
                <a:off x="2724606" y="3875621"/>
                <a:ext cx="48748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186" extrusionOk="0">
                    <a:moveTo>
                      <a:pt x="655" y="1"/>
                    </a:moveTo>
                    <a:cubicBezTo>
                      <a:pt x="615" y="1"/>
                      <a:pt x="576" y="20"/>
                      <a:pt x="554" y="65"/>
                    </a:cubicBezTo>
                    <a:cubicBezTo>
                      <a:pt x="272" y="694"/>
                      <a:pt x="80" y="1366"/>
                      <a:pt x="7" y="2053"/>
                    </a:cubicBezTo>
                    <a:cubicBezTo>
                      <a:pt x="0" y="2134"/>
                      <a:pt x="67" y="2185"/>
                      <a:pt x="133" y="2185"/>
                    </a:cubicBezTo>
                    <a:cubicBezTo>
                      <a:pt x="176" y="2185"/>
                      <a:pt x="219" y="2164"/>
                      <a:pt x="242" y="2116"/>
                    </a:cubicBezTo>
                    <a:cubicBezTo>
                      <a:pt x="524" y="1486"/>
                      <a:pt x="696" y="809"/>
                      <a:pt x="770" y="122"/>
                    </a:cubicBezTo>
                    <a:cubicBezTo>
                      <a:pt x="776" y="47"/>
                      <a:pt x="715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4337;p83"/>
            <p:cNvGrpSpPr/>
            <p:nvPr/>
          </p:nvGrpSpPr>
          <p:grpSpPr>
            <a:xfrm>
              <a:off x="293573" y="3488464"/>
              <a:ext cx="1677847" cy="920215"/>
              <a:chOff x="1733494" y="1597951"/>
              <a:chExt cx="3972175" cy="2178539"/>
            </a:xfrm>
          </p:grpSpPr>
          <p:sp>
            <p:nvSpPr>
              <p:cNvPr id="4338" name="Google Shape;4338;p83"/>
              <p:cNvSpPr/>
              <p:nvPr/>
            </p:nvSpPr>
            <p:spPr>
              <a:xfrm>
                <a:off x="4445687" y="2917174"/>
                <a:ext cx="50696" cy="12670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017" extrusionOk="0">
                    <a:moveTo>
                      <a:pt x="205" y="0"/>
                    </a:moveTo>
                    <a:cubicBezTo>
                      <a:pt x="115" y="0"/>
                      <a:pt x="37" y="70"/>
                      <a:pt x="29" y="161"/>
                    </a:cubicBezTo>
                    <a:cubicBezTo>
                      <a:pt x="1" y="621"/>
                      <a:pt x="92" y="1071"/>
                      <a:pt x="237" y="1505"/>
                    </a:cubicBezTo>
                    <a:cubicBezTo>
                      <a:pt x="287" y="1649"/>
                      <a:pt x="345" y="1790"/>
                      <a:pt x="428" y="1925"/>
                    </a:cubicBezTo>
                    <a:cubicBezTo>
                      <a:pt x="458" y="1975"/>
                      <a:pt x="513" y="2011"/>
                      <a:pt x="576" y="2016"/>
                    </a:cubicBezTo>
                    <a:cubicBezTo>
                      <a:pt x="582" y="2017"/>
                      <a:pt x="587" y="2017"/>
                      <a:pt x="593" y="2017"/>
                    </a:cubicBezTo>
                    <a:cubicBezTo>
                      <a:pt x="692" y="2017"/>
                      <a:pt x="777" y="1941"/>
                      <a:pt x="784" y="1841"/>
                    </a:cubicBezTo>
                    <a:cubicBezTo>
                      <a:pt x="807" y="1531"/>
                      <a:pt x="756" y="1233"/>
                      <a:pt x="685" y="935"/>
                    </a:cubicBezTo>
                    <a:cubicBezTo>
                      <a:pt x="608" y="639"/>
                      <a:pt x="513" y="351"/>
                      <a:pt x="355" y="84"/>
                    </a:cubicBezTo>
                    <a:cubicBezTo>
                      <a:pt x="327" y="38"/>
                      <a:pt x="276" y="5"/>
                      <a:pt x="219" y="1"/>
                    </a:cubicBezTo>
                    <a:cubicBezTo>
                      <a:pt x="214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83"/>
              <p:cNvSpPr/>
              <p:nvPr/>
            </p:nvSpPr>
            <p:spPr>
              <a:xfrm>
                <a:off x="4328716" y="3058456"/>
                <a:ext cx="40959" cy="10051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00" extrusionOk="0">
                    <a:moveTo>
                      <a:pt x="267" y="0"/>
                    </a:moveTo>
                    <a:cubicBezTo>
                      <a:pt x="188" y="0"/>
                      <a:pt x="115" y="52"/>
                      <a:pt x="92" y="131"/>
                    </a:cubicBezTo>
                    <a:cubicBezTo>
                      <a:pt x="0" y="475"/>
                      <a:pt x="27" y="829"/>
                      <a:pt x="110" y="1169"/>
                    </a:cubicBezTo>
                    <a:cubicBezTo>
                      <a:pt x="141" y="1282"/>
                      <a:pt x="179" y="1392"/>
                      <a:pt x="241" y="1501"/>
                    </a:cubicBezTo>
                    <a:cubicBezTo>
                      <a:pt x="266" y="1542"/>
                      <a:pt x="307" y="1576"/>
                      <a:pt x="358" y="1592"/>
                    </a:cubicBezTo>
                    <a:cubicBezTo>
                      <a:pt x="380" y="1597"/>
                      <a:pt x="401" y="1600"/>
                      <a:pt x="420" y="1600"/>
                    </a:cubicBezTo>
                    <a:cubicBezTo>
                      <a:pt x="639" y="1600"/>
                      <a:pt x="645" y="1274"/>
                      <a:pt x="652" y="1104"/>
                    </a:cubicBezTo>
                    <a:cubicBezTo>
                      <a:pt x="652" y="754"/>
                      <a:pt x="595" y="404"/>
                      <a:pt x="425" y="92"/>
                    </a:cubicBezTo>
                    <a:cubicBezTo>
                      <a:pt x="402" y="53"/>
                      <a:pt x="364" y="21"/>
                      <a:pt x="318" y="8"/>
                    </a:cubicBezTo>
                    <a:cubicBezTo>
                      <a:pt x="301" y="3"/>
                      <a:pt x="284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83"/>
              <p:cNvSpPr/>
              <p:nvPr/>
            </p:nvSpPr>
            <p:spPr>
              <a:xfrm>
                <a:off x="4508193" y="3203759"/>
                <a:ext cx="41964" cy="7444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85" extrusionOk="0">
                    <a:moveTo>
                      <a:pt x="303" y="0"/>
                    </a:moveTo>
                    <a:cubicBezTo>
                      <a:pt x="0" y="0"/>
                      <a:pt x="34" y="662"/>
                      <a:pt x="108" y="863"/>
                    </a:cubicBezTo>
                    <a:cubicBezTo>
                      <a:pt x="146" y="966"/>
                      <a:pt x="194" y="1109"/>
                      <a:pt x="308" y="1165"/>
                    </a:cubicBezTo>
                    <a:cubicBezTo>
                      <a:pt x="343" y="1178"/>
                      <a:pt x="374" y="1184"/>
                      <a:pt x="402" y="1184"/>
                    </a:cubicBezTo>
                    <a:cubicBezTo>
                      <a:pt x="576" y="1184"/>
                      <a:pt x="642" y="963"/>
                      <a:pt x="652" y="802"/>
                    </a:cubicBezTo>
                    <a:cubicBezTo>
                      <a:pt x="668" y="547"/>
                      <a:pt x="618" y="291"/>
                      <a:pt x="465" y="77"/>
                    </a:cubicBezTo>
                    <a:cubicBezTo>
                      <a:pt x="445" y="51"/>
                      <a:pt x="420" y="30"/>
                      <a:pt x="389" y="16"/>
                    </a:cubicBezTo>
                    <a:cubicBezTo>
                      <a:pt x="358" y="5"/>
                      <a:pt x="329" y="0"/>
                      <a:pt x="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83"/>
              <p:cNvSpPr/>
              <p:nvPr/>
            </p:nvSpPr>
            <p:spPr>
              <a:xfrm>
                <a:off x="3000574" y="2923958"/>
                <a:ext cx="50570" cy="118918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893" extrusionOk="0">
                    <a:moveTo>
                      <a:pt x="610" y="0"/>
                    </a:moveTo>
                    <a:cubicBezTo>
                      <a:pt x="553" y="0"/>
                      <a:pt x="498" y="28"/>
                      <a:pt x="463" y="78"/>
                    </a:cubicBezTo>
                    <a:cubicBezTo>
                      <a:pt x="228" y="443"/>
                      <a:pt x="104" y="857"/>
                      <a:pt x="34" y="1280"/>
                    </a:cubicBezTo>
                    <a:cubicBezTo>
                      <a:pt x="13" y="1421"/>
                      <a:pt x="0" y="1564"/>
                      <a:pt x="11" y="1713"/>
                    </a:cubicBezTo>
                    <a:cubicBezTo>
                      <a:pt x="15" y="1769"/>
                      <a:pt x="44" y="1825"/>
                      <a:pt x="95" y="1859"/>
                    </a:cubicBezTo>
                    <a:cubicBezTo>
                      <a:pt x="128" y="1882"/>
                      <a:pt x="166" y="1893"/>
                      <a:pt x="203" y="1893"/>
                    </a:cubicBezTo>
                    <a:cubicBezTo>
                      <a:pt x="265" y="1893"/>
                      <a:pt x="326" y="1863"/>
                      <a:pt x="363" y="1807"/>
                    </a:cubicBezTo>
                    <a:cubicBezTo>
                      <a:pt x="525" y="1561"/>
                      <a:pt x="616" y="1294"/>
                      <a:pt x="689" y="1015"/>
                    </a:cubicBezTo>
                    <a:cubicBezTo>
                      <a:pt x="757" y="735"/>
                      <a:pt x="805" y="454"/>
                      <a:pt x="787" y="162"/>
                    </a:cubicBezTo>
                    <a:cubicBezTo>
                      <a:pt x="782" y="111"/>
                      <a:pt x="755" y="60"/>
                      <a:pt x="709" y="31"/>
                    </a:cubicBezTo>
                    <a:cubicBezTo>
                      <a:pt x="679" y="10"/>
                      <a:pt x="644" y="0"/>
                      <a:pt x="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83"/>
              <p:cNvSpPr/>
              <p:nvPr/>
            </p:nvSpPr>
            <p:spPr>
              <a:xfrm>
                <a:off x="2840069" y="3106200"/>
                <a:ext cx="52455" cy="10484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669" extrusionOk="0">
                    <a:moveTo>
                      <a:pt x="650" y="1"/>
                    </a:moveTo>
                    <a:cubicBezTo>
                      <a:pt x="599" y="1"/>
                      <a:pt x="549" y="22"/>
                      <a:pt x="513" y="63"/>
                    </a:cubicBezTo>
                    <a:cubicBezTo>
                      <a:pt x="269" y="364"/>
                      <a:pt x="129" y="722"/>
                      <a:pt x="44" y="1095"/>
                    </a:cubicBezTo>
                    <a:cubicBezTo>
                      <a:pt x="19" y="1217"/>
                      <a:pt x="1" y="1344"/>
                      <a:pt x="6" y="1479"/>
                    </a:cubicBezTo>
                    <a:cubicBezTo>
                      <a:pt x="8" y="1533"/>
                      <a:pt x="31" y="1585"/>
                      <a:pt x="75" y="1621"/>
                    </a:cubicBezTo>
                    <a:cubicBezTo>
                      <a:pt x="120" y="1654"/>
                      <a:pt x="162" y="1669"/>
                      <a:pt x="201" y="1669"/>
                    </a:cubicBezTo>
                    <a:cubicBezTo>
                      <a:pt x="369" y="1669"/>
                      <a:pt x="485" y="1404"/>
                      <a:pt x="559" y="1272"/>
                    </a:cubicBezTo>
                    <a:cubicBezTo>
                      <a:pt x="724" y="927"/>
                      <a:pt x="834" y="558"/>
                      <a:pt x="829" y="171"/>
                    </a:cubicBezTo>
                    <a:cubicBezTo>
                      <a:pt x="826" y="124"/>
                      <a:pt x="805" y="76"/>
                      <a:pt x="767" y="44"/>
                    </a:cubicBezTo>
                    <a:cubicBezTo>
                      <a:pt x="733" y="15"/>
                      <a:pt x="691" y="1"/>
                      <a:pt x="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83"/>
              <p:cNvSpPr/>
              <p:nvPr/>
            </p:nvSpPr>
            <p:spPr>
              <a:xfrm>
                <a:off x="2933043" y="3243713"/>
                <a:ext cx="52078" cy="9768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555" extrusionOk="0">
                    <a:moveTo>
                      <a:pt x="643" y="0"/>
                    </a:moveTo>
                    <a:cubicBezTo>
                      <a:pt x="594" y="0"/>
                      <a:pt x="546" y="19"/>
                      <a:pt x="510" y="57"/>
                    </a:cubicBezTo>
                    <a:cubicBezTo>
                      <a:pt x="269" y="327"/>
                      <a:pt x="127" y="656"/>
                      <a:pt x="43" y="1003"/>
                    </a:cubicBezTo>
                    <a:cubicBezTo>
                      <a:pt x="17" y="1119"/>
                      <a:pt x="0" y="1237"/>
                      <a:pt x="5" y="1363"/>
                    </a:cubicBezTo>
                    <a:cubicBezTo>
                      <a:pt x="6" y="1412"/>
                      <a:pt x="27" y="1463"/>
                      <a:pt x="67" y="1499"/>
                    </a:cubicBezTo>
                    <a:cubicBezTo>
                      <a:pt x="113" y="1538"/>
                      <a:pt x="157" y="1555"/>
                      <a:pt x="199" y="1555"/>
                    </a:cubicBezTo>
                    <a:cubicBezTo>
                      <a:pt x="356" y="1555"/>
                      <a:pt x="480" y="1321"/>
                      <a:pt x="554" y="1194"/>
                    </a:cubicBezTo>
                    <a:cubicBezTo>
                      <a:pt x="717" y="877"/>
                      <a:pt x="828" y="536"/>
                      <a:pt x="824" y="173"/>
                    </a:cubicBezTo>
                    <a:cubicBezTo>
                      <a:pt x="820" y="127"/>
                      <a:pt x="802" y="82"/>
                      <a:pt x="768" y="49"/>
                    </a:cubicBezTo>
                    <a:cubicBezTo>
                      <a:pt x="733" y="17"/>
                      <a:pt x="688" y="0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83"/>
              <p:cNvSpPr/>
              <p:nvPr/>
            </p:nvSpPr>
            <p:spPr>
              <a:xfrm>
                <a:off x="2747975" y="3587465"/>
                <a:ext cx="45921" cy="86189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372" extrusionOk="0">
                    <a:moveTo>
                      <a:pt x="479" y="0"/>
                    </a:moveTo>
                    <a:cubicBezTo>
                      <a:pt x="206" y="0"/>
                      <a:pt x="29" y="708"/>
                      <a:pt x="25" y="905"/>
                    </a:cubicBezTo>
                    <a:cubicBezTo>
                      <a:pt x="24" y="1036"/>
                      <a:pt x="0" y="1220"/>
                      <a:pt x="113" y="1323"/>
                    </a:cubicBezTo>
                    <a:cubicBezTo>
                      <a:pt x="151" y="1355"/>
                      <a:pt x="198" y="1371"/>
                      <a:pt x="244" y="1371"/>
                    </a:cubicBezTo>
                    <a:cubicBezTo>
                      <a:pt x="303" y="1371"/>
                      <a:pt x="360" y="1346"/>
                      <a:pt x="400" y="1298"/>
                    </a:cubicBezTo>
                    <a:cubicBezTo>
                      <a:pt x="645" y="971"/>
                      <a:pt x="731" y="543"/>
                      <a:pt x="659" y="147"/>
                    </a:cubicBezTo>
                    <a:cubicBezTo>
                      <a:pt x="651" y="108"/>
                      <a:pt x="630" y="74"/>
                      <a:pt x="597" y="44"/>
                    </a:cubicBezTo>
                    <a:cubicBezTo>
                      <a:pt x="556" y="14"/>
                      <a:pt x="516" y="0"/>
                      <a:pt x="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83"/>
              <p:cNvSpPr/>
              <p:nvPr/>
            </p:nvSpPr>
            <p:spPr>
              <a:xfrm>
                <a:off x="2832970" y="3697714"/>
                <a:ext cx="46047" cy="7877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54" extrusionOk="0">
                    <a:moveTo>
                      <a:pt x="484" y="1"/>
                    </a:moveTo>
                    <a:cubicBezTo>
                      <a:pt x="434" y="1"/>
                      <a:pt x="384" y="20"/>
                      <a:pt x="347" y="61"/>
                    </a:cubicBezTo>
                    <a:cubicBezTo>
                      <a:pt x="278" y="135"/>
                      <a:pt x="230" y="215"/>
                      <a:pt x="188" y="297"/>
                    </a:cubicBezTo>
                    <a:cubicBezTo>
                      <a:pt x="70" y="546"/>
                      <a:pt x="0" y="818"/>
                      <a:pt x="60" y="1096"/>
                    </a:cubicBezTo>
                    <a:cubicBezTo>
                      <a:pt x="81" y="1194"/>
                      <a:pt x="174" y="1253"/>
                      <a:pt x="267" y="1253"/>
                    </a:cubicBezTo>
                    <a:cubicBezTo>
                      <a:pt x="321" y="1253"/>
                      <a:pt x="374" y="1233"/>
                      <a:pt x="414" y="1189"/>
                    </a:cubicBezTo>
                    <a:cubicBezTo>
                      <a:pt x="484" y="1114"/>
                      <a:pt x="530" y="1034"/>
                      <a:pt x="570" y="951"/>
                    </a:cubicBezTo>
                    <a:cubicBezTo>
                      <a:pt x="681" y="697"/>
                      <a:pt x="733" y="422"/>
                      <a:pt x="672" y="145"/>
                    </a:cubicBezTo>
                    <a:cubicBezTo>
                      <a:pt x="652" y="55"/>
                      <a:pt x="568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83"/>
              <p:cNvSpPr/>
              <p:nvPr/>
            </p:nvSpPr>
            <p:spPr>
              <a:xfrm>
                <a:off x="4577672" y="3676858"/>
                <a:ext cx="51889" cy="89581"/>
              </a:xfrm>
              <a:custGeom>
                <a:avLst/>
                <a:gdLst/>
                <a:ahLst/>
                <a:cxnLst/>
                <a:rect l="l" t="t" r="r" b="b"/>
                <a:pathLst>
                  <a:path w="826" h="1426" extrusionOk="0">
                    <a:moveTo>
                      <a:pt x="354" y="0"/>
                    </a:moveTo>
                    <a:cubicBezTo>
                      <a:pt x="0" y="0"/>
                      <a:pt x="190" y="874"/>
                      <a:pt x="278" y="1068"/>
                    </a:cubicBezTo>
                    <a:cubicBezTo>
                      <a:pt x="339" y="1192"/>
                      <a:pt x="395" y="1377"/>
                      <a:pt x="550" y="1421"/>
                    </a:cubicBezTo>
                    <a:cubicBezTo>
                      <a:pt x="568" y="1424"/>
                      <a:pt x="584" y="1426"/>
                      <a:pt x="600" y="1426"/>
                    </a:cubicBezTo>
                    <a:cubicBezTo>
                      <a:pt x="825" y="1426"/>
                      <a:pt x="821" y="1118"/>
                      <a:pt x="811" y="948"/>
                    </a:cubicBezTo>
                    <a:cubicBezTo>
                      <a:pt x="783" y="634"/>
                      <a:pt x="696" y="326"/>
                      <a:pt x="503" y="68"/>
                    </a:cubicBezTo>
                    <a:cubicBezTo>
                      <a:pt x="478" y="38"/>
                      <a:pt x="441" y="13"/>
                      <a:pt x="399" y="4"/>
                    </a:cubicBezTo>
                    <a:cubicBezTo>
                      <a:pt x="383" y="1"/>
                      <a:pt x="368" y="0"/>
                      <a:pt x="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83"/>
              <p:cNvSpPr/>
              <p:nvPr/>
            </p:nvSpPr>
            <p:spPr>
              <a:xfrm>
                <a:off x="4660594" y="3577225"/>
                <a:ext cx="48246" cy="93288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485" extrusionOk="0">
                    <a:moveTo>
                      <a:pt x="341" y="1"/>
                    </a:moveTo>
                    <a:cubicBezTo>
                      <a:pt x="0" y="1"/>
                      <a:pt x="151" y="903"/>
                      <a:pt x="228" y="1098"/>
                    </a:cubicBezTo>
                    <a:cubicBezTo>
                      <a:pt x="282" y="1227"/>
                      <a:pt x="329" y="1427"/>
                      <a:pt x="485" y="1478"/>
                    </a:cubicBezTo>
                    <a:cubicBezTo>
                      <a:pt x="506" y="1482"/>
                      <a:pt x="525" y="1484"/>
                      <a:pt x="542" y="1484"/>
                    </a:cubicBezTo>
                    <a:cubicBezTo>
                      <a:pt x="761" y="1484"/>
                      <a:pt x="767" y="1173"/>
                      <a:pt x="765" y="1004"/>
                    </a:cubicBezTo>
                    <a:cubicBezTo>
                      <a:pt x="750" y="678"/>
                      <a:pt x="677" y="357"/>
                      <a:pt x="496" y="79"/>
                    </a:cubicBezTo>
                    <a:cubicBezTo>
                      <a:pt x="473" y="43"/>
                      <a:pt x="436" y="17"/>
                      <a:pt x="394" y="7"/>
                    </a:cubicBezTo>
                    <a:cubicBezTo>
                      <a:pt x="375" y="3"/>
                      <a:pt x="358" y="1"/>
                      <a:pt x="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83"/>
              <p:cNvSpPr/>
              <p:nvPr/>
            </p:nvSpPr>
            <p:spPr>
              <a:xfrm>
                <a:off x="2241645" y="1628733"/>
                <a:ext cx="95361" cy="65270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039" extrusionOk="0">
                    <a:moveTo>
                      <a:pt x="450" y="0"/>
                    </a:moveTo>
                    <a:cubicBezTo>
                      <a:pt x="427" y="0"/>
                      <a:pt x="403" y="5"/>
                      <a:pt x="380" y="13"/>
                    </a:cubicBezTo>
                    <a:cubicBezTo>
                      <a:pt x="1" y="195"/>
                      <a:pt x="665" y="802"/>
                      <a:pt x="861" y="910"/>
                    </a:cubicBezTo>
                    <a:cubicBezTo>
                      <a:pt x="956" y="961"/>
                      <a:pt x="1072" y="1039"/>
                      <a:pt x="1190" y="1039"/>
                    </a:cubicBezTo>
                    <a:cubicBezTo>
                      <a:pt x="1216" y="1039"/>
                      <a:pt x="1242" y="1035"/>
                      <a:pt x="1268" y="1026"/>
                    </a:cubicBezTo>
                    <a:cubicBezTo>
                      <a:pt x="1517" y="909"/>
                      <a:pt x="1339" y="642"/>
                      <a:pt x="1221" y="500"/>
                    </a:cubicBezTo>
                    <a:cubicBezTo>
                      <a:pt x="1025" y="274"/>
                      <a:pt x="787" y="90"/>
                      <a:pt x="495" y="6"/>
                    </a:cubicBezTo>
                    <a:cubicBezTo>
                      <a:pt x="481" y="2"/>
                      <a:pt x="466" y="0"/>
                      <a:pt x="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83"/>
              <p:cNvSpPr/>
              <p:nvPr/>
            </p:nvSpPr>
            <p:spPr>
              <a:xfrm>
                <a:off x="2352271" y="1789741"/>
                <a:ext cx="99570" cy="7337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168" extrusionOk="0">
                    <a:moveTo>
                      <a:pt x="206" y="1"/>
                    </a:moveTo>
                    <a:cubicBezTo>
                      <a:pt x="175" y="1"/>
                      <a:pt x="144" y="9"/>
                      <a:pt x="116" y="25"/>
                    </a:cubicBezTo>
                    <a:cubicBezTo>
                      <a:pt x="30" y="75"/>
                      <a:pt x="0" y="185"/>
                      <a:pt x="51" y="272"/>
                    </a:cubicBezTo>
                    <a:cubicBezTo>
                      <a:pt x="249" y="588"/>
                      <a:pt x="533" y="825"/>
                      <a:pt x="847" y="1012"/>
                    </a:cubicBezTo>
                    <a:cubicBezTo>
                      <a:pt x="953" y="1073"/>
                      <a:pt x="1064" y="1127"/>
                      <a:pt x="1189" y="1161"/>
                    </a:cubicBezTo>
                    <a:cubicBezTo>
                      <a:pt x="1206" y="1165"/>
                      <a:pt x="1223" y="1168"/>
                      <a:pt x="1241" y="1168"/>
                    </a:cubicBezTo>
                    <a:cubicBezTo>
                      <a:pt x="1274" y="1168"/>
                      <a:pt x="1309" y="1159"/>
                      <a:pt x="1340" y="1140"/>
                    </a:cubicBezTo>
                    <a:cubicBezTo>
                      <a:pt x="1584" y="980"/>
                      <a:pt x="1306" y="717"/>
                      <a:pt x="1179" y="581"/>
                    </a:cubicBezTo>
                    <a:cubicBezTo>
                      <a:pt x="915" y="326"/>
                      <a:pt x="611" y="115"/>
                      <a:pt x="255" y="8"/>
                    </a:cubicBezTo>
                    <a:cubicBezTo>
                      <a:pt x="239" y="3"/>
                      <a:pt x="223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83"/>
              <p:cNvSpPr/>
              <p:nvPr/>
            </p:nvSpPr>
            <p:spPr>
              <a:xfrm>
                <a:off x="2533947" y="1861795"/>
                <a:ext cx="89707" cy="69228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102" extrusionOk="0">
                    <a:moveTo>
                      <a:pt x="218" y="0"/>
                    </a:moveTo>
                    <a:cubicBezTo>
                      <a:pt x="104" y="0"/>
                      <a:pt x="0" y="117"/>
                      <a:pt x="41" y="239"/>
                    </a:cubicBezTo>
                    <a:cubicBezTo>
                      <a:pt x="82" y="362"/>
                      <a:pt x="146" y="469"/>
                      <a:pt x="222" y="565"/>
                    </a:cubicBezTo>
                    <a:cubicBezTo>
                      <a:pt x="453" y="851"/>
                      <a:pt x="784" y="1075"/>
                      <a:pt x="1159" y="1101"/>
                    </a:cubicBezTo>
                    <a:cubicBezTo>
                      <a:pt x="1164" y="1102"/>
                      <a:pt x="1169" y="1102"/>
                      <a:pt x="1174" y="1102"/>
                    </a:cubicBezTo>
                    <a:cubicBezTo>
                      <a:pt x="1331" y="1102"/>
                      <a:pt x="1428" y="898"/>
                      <a:pt x="1319" y="778"/>
                    </a:cubicBezTo>
                    <a:cubicBezTo>
                      <a:pt x="1244" y="685"/>
                      <a:pt x="1162" y="612"/>
                      <a:pt x="1081" y="544"/>
                    </a:cubicBezTo>
                    <a:cubicBezTo>
                      <a:pt x="831" y="343"/>
                      <a:pt x="589" y="162"/>
                      <a:pt x="297" y="20"/>
                    </a:cubicBezTo>
                    <a:cubicBezTo>
                      <a:pt x="271" y="6"/>
                      <a:pt x="244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83"/>
              <p:cNvSpPr/>
              <p:nvPr/>
            </p:nvSpPr>
            <p:spPr>
              <a:xfrm>
                <a:off x="1733494" y="1773533"/>
                <a:ext cx="82231" cy="64579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28" extrusionOk="0">
                    <a:moveTo>
                      <a:pt x="445" y="1"/>
                    </a:moveTo>
                    <a:cubicBezTo>
                      <a:pt x="427" y="1"/>
                      <a:pt x="408" y="3"/>
                      <a:pt x="390" y="9"/>
                    </a:cubicBezTo>
                    <a:cubicBezTo>
                      <a:pt x="0" y="159"/>
                      <a:pt x="568" y="774"/>
                      <a:pt x="761" y="893"/>
                    </a:cubicBezTo>
                    <a:cubicBezTo>
                      <a:pt x="851" y="949"/>
                      <a:pt x="962" y="1028"/>
                      <a:pt x="1078" y="1028"/>
                    </a:cubicBezTo>
                    <a:cubicBezTo>
                      <a:pt x="1097" y="1028"/>
                      <a:pt x="1116" y="1026"/>
                      <a:pt x="1135" y="1021"/>
                    </a:cubicBezTo>
                    <a:cubicBezTo>
                      <a:pt x="1246" y="988"/>
                      <a:pt x="1308" y="873"/>
                      <a:pt x="1276" y="762"/>
                    </a:cubicBezTo>
                    <a:cubicBezTo>
                      <a:pt x="1151" y="409"/>
                      <a:pt x="852" y="132"/>
                      <a:pt x="499" y="9"/>
                    </a:cubicBezTo>
                    <a:cubicBezTo>
                      <a:pt x="482" y="3"/>
                      <a:pt x="463" y="1"/>
                      <a:pt x="4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83"/>
              <p:cNvSpPr/>
              <p:nvPr/>
            </p:nvSpPr>
            <p:spPr>
              <a:xfrm>
                <a:off x="1808752" y="1924678"/>
                <a:ext cx="87885" cy="67783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079" extrusionOk="0">
                    <a:moveTo>
                      <a:pt x="443" y="1"/>
                    </a:moveTo>
                    <a:cubicBezTo>
                      <a:pt x="427" y="1"/>
                      <a:pt x="412" y="3"/>
                      <a:pt x="396" y="7"/>
                    </a:cubicBezTo>
                    <a:cubicBezTo>
                      <a:pt x="0" y="146"/>
                      <a:pt x="573" y="799"/>
                      <a:pt x="761" y="925"/>
                    </a:cubicBezTo>
                    <a:cubicBezTo>
                      <a:pt x="852" y="987"/>
                      <a:pt x="967" y="1079"/>
                      <a:pt x="1089" y="1079"/>
                    </a:cubicBezTo>
                    <a:cubicBezTo>
                      <a:pt x="1106" y="1079"/>
                      <a:pt x="1123" y="1077"/>
                      <a:pt x="1140" y="1073"/>
                    </a:cubicBezTo>
                    <a:cubicBezTo>
                      <a:pt x="1399" y="987"/>
                      <a:pt x="1262" y="706"/>
                      <a:pt x="1160" y="553"/>
                    </a:cubicBezTo>
                    <a:cubicBezTo>
                      <a:pt x="994" y="316"/>
                      <a:pt x="783" y="116"/>
                      <a:pt x="508" y="11"/>
                    </a:cubicBezTo>
                    <a:cubicBezTo>
                      <a:pt x="487" y="5"/>
                      <a:pt x="465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83"/>
              <p:cNvSpPr/>
              <p:nvPr/>
            </p:nvSpPr>
            <p:spPr>
              <a:xfrm>
                <a:off x="1925158" y="1938122"/>
                <a:ext cx="92597" cy="7155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139" extrusionOk="0">
                    <a:moveTo>
                      <a:pt x="452" y="0"/>
                    </a:moveTo>
                    <a:cubicBezTo>
                      <a:pt x="434" y="0"/>
                      <a:pt x="415" y="3"/>
                      <a:pt x="395" y="9"/>
                    </a:cubicBezTo>
                    <a:cubicBezTo>
                      <a:pt x="1" y="152"/>
                      <a:pt x="625" y="842"/>
                      <a:pt x="810" y="969"/>
                    </a:cubicBezTo>
                    <a:cubicBezTo>
                      <a:pt x="908" y="1035"/>
                      <a:pt x="1026" y="1138"/>
                      <a:pt x="1156" y="1138"/>
                    </a:cubicBezTo>
                    <a:cubicBezTo>
                      <a:pt x="1174" y="1138"/>
                      <a:pt x="1194" y="1136"/>
                      <a:pt x="1213" y="1131"/>
                    </a:cubicBezTo>
                    <a:cubicBezTo>
                      <a:pt x="1474" y="1035"/>
                      <a:pt x="1311" y="748"/>
                      <a:pt x="1209" y="596"/>
                    </a:cubicBezTo>
                    <a:cubicBezTo>
                      <a:pt x="1032" y="344"/>
                      <a:pt x="806" y="131"/>
                      <a:pt x="517" y="12"/>
                    </a:cubicBezTo>
                    <a:cubicBezTo>
                      <a:pt x="496" y="4"/>
                      <a:pt x="474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83"/>
              <p:cNvSpPr/>
              <p:nvPr/>
            </p:nvSpPr>
            <p:spPr>
              <a:xfrm>
                <a:off x="2403972" y="2393631"/>
                <a:ext cx="98250" cy="5691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906" extrusionOk="0">
                    <a:moveTo>
                      <a:pt x="439" y="0"/>
                    </a:moveTo>
                    <a:cubicBezTo>
                      <a:pt x="404" y="0"/>
                      <a:pt x="368" y="11"/>
                      <a:pt x="338" y="32"/>
                    </a:cubicBezTo>
                    <a:cubicBezTo>
                      <a:pt x="1" y="284"/>
                      <a:pt x="799" y="765"/>
                      <a:pt x="1012" y="833"/>
                    </a:cubicBezTo>
                    <a:cubicBezTo>
                      <a:pt x="1100" y="860"/>
                      <a:pt x="1208" y="906"/>
                      <a:pt x="1310" y="906"/>
                    </a:cubicBezTo>
                    <a:cubicBezTo>
                      <a:pt x="1357" y="906"/>
                      <a:pt x="1402" y="896"/>
                      <a:pt x="1444" y="871"/>
                    </a:cubicBezTo>
                    <a:cubicBezTo>
                      <a:pt x="1539" y="807"/>
                      <a:pt x="1563" y="682"/>
                      <a:pt x="1500" y="588"/>
                    </a:cubicBezTo>
                    <a:cubicBezTo>
                      <a:pt x="1254" y="259"/>
                      <a:pt x="860" y="48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83"/>
              <p:cNvSpPr/>
              <p:nvPr/>
            </p:nvSpPr>
            <p:spPr>
              <a:xfrm>
                <a:off x="2490036" y="2514434"/>
                <a:ext cx="88262" cy="6916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101" extrusionOk="0">
                    <a:moveTo>
                      <a:pt x="207" y="0"/>
                    </a:moveTo>
                    <a:cubicBezTo>
                      <a:pt x="180" y="0"/>
                      <a:pt x="154" y="6"/>
                      <a:pt x="130" y="17"/>
                    </a:cubicBezTo>
                    <a:cubicBezTo>
                      <a:pt x="39" y="61"/>
                      <a:pt x="0" y="171"/>
                      <a:pt x="44" y="263"/>
                    </a:cubicBezTo>
                    <a:cubicBezTo>
                      <a:pt x="196" y="558"/>
                      <a:pt x="437" y="783"/>
                      <a:pt x="714" y="959"/>
                    </a:cubicBezTo>
                    <a:cubicBezTo>
                      <a:pt x="813" y="1010"/>
                      <a:pt x="942" y="1100"/>
                      <a:pt x="1067" y="1100"/>
                    </a:cubicBezTo>
                    <a:cubicBezTo>
                      <a:pt x="1097" y="1100"/>
                      <a:pt x="1127" y="1095"/>
                      <a:pt x="1156" y="1083"/>
                    </a:cubicBezTo>
                    <a:cubicBezTo>
                      <a:pt x="1404" y="949"/>
                      <a:pt x="1182" y="679"/>
                      <a:pt x="1062" y="540"/>
                    </a:cubicBezTo>
                    <a:cubicBezTo>
                      <a:pt x="838" y="300"/>
                      <a:pt x="574" y="102"/>
                      <a:pt x="255" y="7"/>
                    </a:cubicBezTo>
                    <a:cubicBezTo>
                      <a:pt x="240" y="2"/>
                      <a:pt x="223" y="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83"/>
              <p:cNvSpPr/>
              <p:nvPr/>
            </p:nvSpPr>
            <p:spPr>
              <a:xfrm>
                <a:off x="2612786" y="2507524"/>
                <a:ext cx="98565" cy="6244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994" extrusionOk="0">
                    <a:moveTo>
                      <a:pt x="447" y="0"/>
                    </a:moveTo>
                    <a:cubicBezTo>
                      <a:pt x="420" y="0"/>
                      <a:pt x="393" y="6"/>
                      <a:pt x="366" y="20"/>
                    </a:cubicBezTo>
                    <a:cubicBezTo>
                      <a:pt x="1" y="225"/>
                      <a:pt x="709" y="791"/>
                      <a:pt x="912" y="886"/>
                    </a:cubicBezTo>
                    <a:cubicBezTo>
                      <a:pt x="1005" y="928"/>
                      <a:pt x="1119" y="994"/>
                      <a:pt x="1231" y="994"/>
                    </a:cubicBezTo>
                    <a:cubicBezTo>
                      <a:pt x="1263" y="994"/>
                      <a:pt x="1295" y="988"/>
                      <a:pt x="1327" y="975"/>
                    </a:cubicBezTo>
                    <a:cubicBezTo>
                      <a:pt x="1568" y="843"/>
                      <a:pt x="1371" y="586"/>
                      <a:pt x="1244" y="453"/>
                    </a:cubicBezTo>
                    <a:cubicBezTo>
                      <a:pt x="1033" y="238"/>
                      <a:pt x="782" y="70"/>
                      <a:pt x="482" y="3"/>
                    </a:cubicBezTo>
                    <a:cubicBezTo>
                      <a:pt x="470" y="1"/>
                      <a:pt x="459" y="0"/>
                      <a:pt x="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83"/>
              <p:cNvSpPr/>
              <p:nvPr/>
            </p:nvSpPr>
            <p:spPr>
              <a:xfrm>
                <a:off x="5644482" y="1835474"/>
                <a:ext cx="61187" cy="6401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19" extrusionOk="0">
                    <a:moveTo>
                      <a:pt x="758" y="1"/>
                    </a:moveTo>
                    <a:cubicBezTo>
                      <a:pt x="737" y="1"/>
                      <a:pt x="715" y="4"/>
                      <a:pt x="694" y="12"/>
                    </a:cubicBezTo>
                    <a:cubicBezTo>
                      <a:pt x="603" y="45"/>
                      <a:pt x="528" y="91"/>
                      <a:pt x="458" y="142"/>
                    </a:cubicBezTo>
                    <a:cubicBezTo>
                      <a:pt x="253" y="303"/>
                      <a:pt x="84" y="506"/>
                      <a:pt x="27" y="767"/>
                    </a:cubicBezTo>
                    <a:cubicBezTo>
                      <a:pt x="1" y="898"/>
                      <a:pt x="112" y="1018"/>
                      <a:pt x="236" y="1018"/>
                    </a:cubicBezTo>
                    <a:cubicBezTo>
                      <a:pt x="259" y="1018"/>
                      <a:pt x="282" y="1014"/>
                      <a:pt x="305" y="1006"/>
                    </a:cubicBezTo>
                    <a:cubicBezTo>
                      <a:pt x="396" y="974"/>
                      <a:pt x="469" y="927"/>
                      <a:pt x="536" y="873"/>
                    </a:cubicBezTo>
                    <a:cubicBezTo>
                      <a:pt x="736" y="706"/>
                      <a:pt x="892" y="491"/>
                      <a:pt x="949" y="230"/>
                    </a:cubicBezTo>
                    <a:cubicBezTo>
                      <a:pt x="973" y="110"/>
                      <a:pt x="872" y="1"/>
                      <a:pt x="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83"/>
              <p:cNvSpPr/>
              <p:nvPr/>
            </p:nvSpPr>
            <p:spPr>
              <a:xfrm>
                <a:off x="5461487" y="1924239"/>
                <a:ext cx="74881" cy="75196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7" extrusionOk="0">
                    <a:moveTo>
                      <a:pt x="1005" y="0"/>
                    </a:moveTo>
                    <a:cubicBezTo>
                      <a:pt x="982" y="0"/>
                      <a:pt x="959" y="5"/>
                      <a:pt x="936" y="14"/>
                    </a:cubicBezTo>
                    <a:cubicBezTo>
                      <a:pt x="632" y="148"/>
                      <a:pt x="393" y="374"/>
                      <a:pt x="202" y="639"/>
                    </a:cubicBezTo>
                    <a:cubicBezTo>
                      <a:pt x="133" y="760"/>
                      <a:pt x="0" y="918"/>
                      <a:pt x="54" y="1072"/>
                    </a:cubicBezTo>
                    <a:cubicBezTo>
                      <a:pt x="96" y="1163"/>
                      <a:pt x="159" y="1197"/>
                      <a:pt x="228" y="1197"/>
                    </a:cubicBezTo>
                    <a:cubicBezTo>
                      <a:pt x="355" y="1197"/>
                      <a:pt x="507" y="1086"/>
                      <a:pt x="600" y="1014"/>
                    </a:cubicBezTo>
                    <a:cubicBezTo>
                      <a:pt x="852" y="807"/>
                      <a:pt x="1065" y="555"/>
                      <a:pt x="1179" y="244"/>
                    </a:cubicBezTo>
                    <a:cubicBezTo>
                      <a:pt x="1191" y="204"/>
                      <a:pt x="1191" y="159"/>
                      <a:pt x="1177" y="116"/>
                    </a:cubicBezTo>
                    <a:cubicBezTo>
                      <a:pt x="1147" y="44"/>
                      <a:pt x="1078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83"/>
              <p:cNvSpPr/>
              <p:nvPr/>
            </p:nvSpPr>
            <p:spPr>
              <a:xfrm>
                <a:off x="5424361" y="2092283"/>
                <a:ext cx="68599" cy="58548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32" extrusionOk="0">
                    <a:moveTo>
                      <a:pt x="862" y="0"/>
                    </a:moveTo>
                    <a:cubicBezTo>
                      <a:pt x="851" y="0"/>
                      <a:pt x="839" y="1"/>
                      <a:pt x="827" y="4"/>
                    </a:cubicBezTo>
                    <a:cubicBezTo>
                      <a:pt x="732" y="21"/>
                      <a:pt x="652" y="57"/>
                      <a:pt x="574" y="96"/>
                    </a:cubicBezTo>
                    <a:cubicBezTo>
                      <a:pt x="347" y="223"/>
                      <a:pt x="147" y="397"/>
                      <a:pt x="52" y="649"/>
                    </a:cubicBezTo>
                    <a:cubicBezTo>
                      <a:pt x="1" y="783"/>
                      <a:pt x="112" y="931"/>
                      <a:pt x="251" y="931"/>
                    </a:cubicBezTo>
                    <a:cubicBezTo>
                      <a:pt x="264" y="931"/>
                      <a:pt x="277" y="930"/>
                      <a:pt x="290" y="927"/>
                    </a:cubicBezTo>
                    <a:cubicBezTo>
                      <a:pt x="386" y="910"/>
                      <a:pt x="465" y="873"/>
                      <a:pt x="540" y="832"/>
                    </a:cubicBezTo>
                    <a:cubicBezTo>
                      <a:pt x="763" y="698"/>
                      <a:pt x="950" y="509"/>
                      <a:pt x="1045" y="260"/>
                    </a:cubicBezTo>
                    <a:cubicBezTo>
                      <a:pt x="1091" y="136"/>
                      <a:pt x="989" y="0"/>
                      <a:pt x="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83"/>
              <p:cNvSpPr/>
              <p:nvPr/>
            </p:nvSpPr>
            <p:spPr>
              <a:xfrm>
                <a:off x="5219128" y="1597951"/>
                <a:ext cx="59930" cy="4799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64" extrusionOk="0">
                    <a:moveTo>
                      <a:pt x="720" y="0"/>
                    </a:moveTo>
                    <a:cubicBezTo>
                      <a:pt x="717" y="0"/>
                      <a:pt x="713" y="0"/>
                      <a:pt x="709" y="0"/>
                    </a:cubicBezTo>
                    <a:cubicBezTo>
                      <a:pt x="496" y="14"/>
                      <a:pt x="318" y="125"/>
                      <a:pt x="190" y="288"/>
                    </a:cubicBezTo>
                    <a:cubicBezTo>
                      <a:pt x="1" y="532"/>
                      <a:pt x="109" y="763"/>
                      <a:pt x="335" y="763"/>
                    </a:cubicBezTo>
                    <a:cubicBezTo>
                      <a:pt x="395" y="763"/>
                      <a:pt x="463" y="747"/>
                      <a:pt x="536" y="711"/>
                    </a:cubicBezTo>
                    <a:cubicBezTo>
                      <a:pt x="721" y="618"/>
                      <a:pt x="864" y="467"/>
                      <a:pt x="920" y="260"/>
                    </a:cubicBezTo>
                    <a:cubicBezTo>
                      <a:pt x="953" y="132"/>
                      <a:pt x="852" y="0"/>
                      <a:pt x="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83"/>
              <p:cNvSpPr/>
              <p:nvPr/>
            </p:nvSpPr>
            <p:spPr>
              <a:xfrm>
                <a:off x="5100649" y="1779878"/>
                <a:ext cx="74944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94" extrusionOk="0">
                    <a:moveTo>
                      <a:pt x="1006" y="1"/>
                    </a:moveTo>
                    <a:cubicBezTo>
                      <a:pt x="983" y="1"/>
                      <a:pt x="960" y="5"/>
                      <a:pt x="938" y="14"/>
                    </a:cubicBezTo>
                    <a:cubicBezTo>
                      <a:pt x="632" y="146"/>
                      <a:pt x="394" y="373"/>
                      <a:pt x="203" y="637"/>
                    </a:cubicBezTo>
                    <a:cubicBezTo>
                      <a:pt x="131" y="757"/>
                      <a:pt x="1" y="914"/>
                      <a:pt x="53" y="1069"/>
                    </a:cubicBezTo>
                    <a:cubicBezTo>
                      <a:pt x="94" y="1160"/>
                      <a:pt x="157" y="1193"/>
                      <a:pt x="227" y="1193"/>
                    </a:cubicBezTo>
                    <a:cubicBezTo>
                      <a:pt x="354" y="1193"/>
                      <a:pt x="506" y="1083"/>
                      <a:pt x="599" y="1011"/>
                    </a:cubicBezTo>
                    <a:cubicBezTo>
                      <a:pt x="851" y="804"/>
                      <a:pt x="1065" y="554"/>
                      <a:pt x="1181" y="242"/>
                    </a:cubicBezTo>
                    <a:cubicBezTo>
                      <a:pt x="1193" y="204"/>
                      <a:pt x="1193" y="158"/>
                      <a:pt x="1177" y="117"/>
                    </a:cubicBezTo>
                    <a:cubicBezTo>
                      <a:pt x="1149" y="45"/>
                      <a:pt x="1079" y="1"/>
                      <a:pt x="1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83"/>
              <p:cNvSpPr/>
              <p:nvPr/>
            </p:nvSpPr>
            <p:spPr>
              <a:xfrm>
                <a:off x="4960937" y="1807833"/>
                <a:ext cx="65019" cy="6439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25" extrusionOk="0">
                    <a:moveTo>
                      <a:pt x="817" y="0"/>
                    </a:moveTo>
                    <a:cubicBezTo>
                      <a:pt x="797" y="0"/>
                      <a:pt x="777" y="4"/>
                      <a:pt x="758" y="11"/>
                    </a:cubicBezTo>
                    <a:cubicBezTo>
                      <a:pt x="418" y="138"/>
                      <a:pt x="138" y="418"/>
                      <a:pt x="35" y="766"/>
                    </a:cubicBezTo>
                    <a:cubicBezTo>
                      <a:pt x="1" y="897"/>
                      <a:pt x="113" y="1025"/>
                      <a:pt x="240" y="1025"/>
                    </a:cubicBezTo>
                    <a:cubicBezTo>
                      <a:pt x="261" y="1025"/>
                      <a:pt x="283" y="1022"/>
                      <a:pt x="304" y="1014"/>
                    </a:cubicBezTo>
                    <a:cubicBezTo>
                      <a:pt x="399" y="984"/>
                      <a:pt x="477" y="935"/>
                      <a:pt x="548" y="884"/>
                    </a:cubicBezTo>
                    <a:cubicBezTo>
                      <a:pt x="760" y="718"/>
                      <a:pt x="932" y="504"/>
                      <a:pt x="1003" y="238"/>
                    </a:cubicBezTo>
                    <a:cubicBezTo>
                      <a:pt x="1034" y="117"/>
                      <a:pt x="933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83"/>
              <p:cNvSpPr/>
              <p:nvPr/>
            </p:nvSpPr>
            <p:spPr>
              <a:xfrm>
                <a:off x="4892966" y="2566261"/>
                <a:ext cx="60307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819" extrusionOk="0">
                    <a:moveTo>
                      <a:pt x="729" y="1"/>
                    </a:moveTo>
                    <a:cubicBezTo>
                      <a:pt x="722" y="1"/>
                      <a:pt x="714" y="1"/>
                      <a:pt x="707" y="2"/>
                    </a:cubicBezTo>
                    <a:cubicBezTo>
                      <a:pt x="407" y="46"/>
                      <a:pt x="139" y="245"/>
                      <a:pt x="42" y="537"/>
                    </a:cubicBezTo>
                    <a:cubicBezTo>
                      <a:pt x="1" y="675"/>
                      <a:pt x="112" y="819"/>
                      <a:pt x="253" y="819"/>
                    </a:cubicBezTo>
                    <a:cubicBezTo>
                      <a:pt x="260" y="819"/>
                      <a:pt x="268" y="818"/>
                      <a:pt x="276" y="818"/>
                    </a:cubicBezTo>
                    <a:cubicBezTo>
                      <a:pt x="362" y="810"/>
                      <a:pt x="432" y="783"/>
                      <a:pt x="498" y="750"/>
                    </a:cubicBezTo>
                    <a:cubicBezTo>
                      <a:pt x="695" y="643"/>
                      <a:pt x="853" y="479"/>
                      <a:pt x="922" y="259"/>
                    </a:cubicBezTo>
                    <a:cubicBezTo>
                      <a:pt x="959" y="132"/>
                      <a:pt x="858" y="1"/>
                      <a:pt x="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83"/>
              <p:cNvSpPr/>
              <p:nvPr/>
            </p:nvSpPr>
            <p:spPr>
              <a:xfrm>
                <a:off x="4745213" y="2610674"/>
                <a:ext cx="63699" cy="4856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73" extrusionOk="0">
                    <a:moveTo>
                      <a:pt x="779" y="0"/>
                    </a:moveTo>
                    <a:cubicBezTo>
                      <a:pt x="776" y="0"/>
                      <a:pt x="773" y="0"/>
                      <a:pt x="771" y="0"/>
                    </a:cubicBezTo>
                    <a:cubicBezTo>
                      <a:pt x="547" y="11"/>
                      <a:pt x="358" y="122"/>
                      <a:pt x="216" y="285"/>
                    </a:cubicBezTo>
                    <a:cubicBezTo>
                      <a:pt x="1" y="530"/>
                      <a:pt x="101" y="772"/>
                      <a:pt x="339" y="772"/>
                    </a:cubicBezTo>
                    <a:cubicBezTo>
                      <a:pt x="399" y="772"/>
                      <a:pt x="468" y="757"/>
                      <a:pt x="543" y="722"/>
                    </a:cubicBezTo>
                    <a:cubicBezTo>
                      <a:pt x="739" y="631"/>
                      <a:pt x="898" y="479"/>
                      <a:pt x="971" y="268"/>
                    </a:cubicBezTo>
                    <a:cubicBezTo>
                      <a:pt x="1014" y="139"/>
                      <a:pt x="913" y="0"/>
                      <a:pt x="7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4365;p83"/>
            <p:cNvGrpSpPr/>
            <p:nvPr/>
          </p:nvGrpSpPr>
          <p:grpSpPr>
            <a:xfrm>
              <a:off x="673981" y="2912331"/>
              <a:ext cx="971506" cy="793083"/>
              <a:chOff x="2634082" y="234000"/>
              <a:chExt cx="2299968" cy="1877565"/>
            </a:xfrm>
          </p:grpSpPr>
          <p:sp>
            <p:nvSpPr>
              <p:cNvPr id="4366" name="Google Shape;4366;p83"/>
              <p:cNvSpPr/>
              <p:nvPr/>
            </p:nvSpPr>
            <p:spPr>
              <a:xfrm>
                <a:off x="2921735" y="466749"/>
                <a:ext cx="1737915" cy="1644816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26183" extrusionOk="0">
                    <a:moveTo>
                      <a:pt x="13077" y="0"/>
                    </a:moveTo>
                    <a:cubicBezTo>
                      <a:pt x="12528" y="0"/>
                      <a:pt x="11966" y="22"/>
                      <a:pt x="11390" y="68"/>
                    </a:cubicBezTo>
                    <a:cubicBezTo>
                      <a:pt x="2702" y="755"/>
                      <a:pt x="334" y="10240"/>
                      <a:pt x="334" y="10240"/>
                    </a:cubicBezTo>
                    <a:cubicBezTo>
                      <a:pt x="334" y="10240"/>
                      <a:pt x="0" y="13557"/>
                      <a:pt x="1043" y="17206"/>
                    </a:cubicBezTo>
                    <a:cubicBezTo>
                      <a:pt x="1043" y="17206"/>
                      <a:pt x="1301" y="17964"/>
                      <a:pt x="1917" y="19051"/>
                    </a:cubicBezTo>
                    <a:cubicBezTo>
                      <a:pt x="4401" y="23433"/>
                      <a:pt x="9082" y="26183"/>
                      <a:pt x="14057" y="26183"/>
                    </a:cubicBezTo>
                    <a:cubicBezTo>
                      <a:pt x="14487" y="26183"/>
                      <a:pt x="14920" y="26162"/>
                      <a:pt x="15353" y="26120"/>
                    </a:cubicBezTo>
                    <a:cubicBezTo>
                      <a:pt x="16869" y="25974"/>
                      <a:pt x="18510" y="25574"/>
                      <a:pt x="20193" y="24764"/>
                    </a:cubicBezTo>
                    <a:cubicBezTo>
                      <a:pt x="25883" y="22025"/>
                      <a:pt x="26659" y="17085"/>
                      <a:pt x="26659" y="17085"/>
                    </a:cubicBezTo>
                    <a:cubicBezTo>
                      <a:pt x="27664" y="13425"/>
                      <a:pt x="27300" y="10112"/>
                      <a:pt x="27300" y="10112"/>
                    </a:cubicBezTo>
                    <a:cubicBezTo>
                      <a:pt x="25893" y="4399"/>
                      <a:pt x="20814" y="0"/>
                      <a:pt x="13077" y="0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83"/>
              <p:cNvSpPr/>
              <p:nvPr/>
            </p:nvSpPr>
            <p:spPr>
              <a:xfrm>
                <a:off x="4232162" y="1636271"/>
                <a:ext cx="183120" cy="120614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920" extrusionOk="0">
                    <a:moveTo>
                      <a:pt x="1480" y="0"/>
                    </a:moveTo>
                    <a:cubicBezTo>
                      <a:pt x="1466" y="0"/>
                      <a:pt x="1451" y="0"/>
                      <a:pt x="1436" y="1"/>
                    </a:cubicBezTo>
                    <a:cubicBezTo>
                      <a:pt x="637" y="20"/>
                      <a:pt x="0" y="463"/>
                      <a:pt x="12" y="993"/>
                    </a:cubicBezTo>
                    <a:cubicBezTo>
                      <a:pt x="21" y="1511"/>
                      <a:pt x="653" y="1920"/>
                      <a:pt x="1429" y="1920"/>
                    </a:cubicBezTo>
                    <a:cubicBezTo>
                      <a:pt x="1446" y="1920"/>
                      <a:pt x="1462" y="1920"/>
                      <a:pt x="1479" y="1919"/>
                    </a:cubicBezTo>
                    <a:cubicBezTo>
                      <a:pt x="2278" y="1901"/>
                      <a:pt x="2915" y="1458"/>
                      <a:pt x="2905" y="927"/>
                    </a:cubicBezTo>
                    <a:cubicBezTo>
                      <a:pt x="2893" y="408"/>
                      <a:pt x="2260" y="0"/>
                      <a:pt x="1480" y="0"/>
                    </a:cubicBezTo>
                    <a:close/>
                  </a:path>
                </a:pathLst>
              </a:custGeom>
              <a:solidFill>
                <a:srgbClr val="DD30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83"/>
              <p:cNvSpPr/>
              <p:nvPr/>
            </p:nvSpPr>
            <p:spPr>
              <a:xfrm>
                <a:off x="3207504" y="1647767"/>
                <a:ext cx="183183" cy="120677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921" extrusionOk="0">
                    <a:moveTo>
                      <a:pt x="1484" y="0"/>
                    </a:moveTo>
                    <a:cubicBezTo>
                      <a:pt x="1469" y="0"/>
                      <a:pt x="1453" y="0"/>
                      <a:pt x="1437" y="1"/>
                    </a:cubicBezTo>
                    <a:cubicBezTo>
                      <a:pt x="639" y="19"/>
                      <a:pt x="0" y="462"/>
                      <a:pt x="12" y="993"/>
                    </a:cubicBezTo>
                    <a:cubicBezTo>
                      <a:pt x="23" y="1511"/>
                      <a:pt x="653" y="1920"/>
                      <a:pt x="1429" y="1920"/>
                    </a:cubicBezTo>
                    <a:cubicBezTo>
                      <a:pt x="1446" y="1920"/>
                      <a:pt x="1462" y="1920"/>
                      <a:pt x="1479" y="1920"/>
                    </a:cubicBezTo>
                    <a:cubicBezTo>
                      <a:pt x="2279" y="1900"/>
                      <a:pt x="2916" y="1457"/>
                      <a:pt x="2905" y="928"/>
                    </a:cubicBezTo>
                    <a:cubicBezTo>
                      <a:pt x="2893" y="409"/>
                      <a:pt x="2261" y="0"/>
                      <a:pt x="1484" y="0"/>
                    </a:cubicBezTo>
                    <a:close/>
                  </a:path>
                </a:pathLst>
              </a:custGeom>
              <a:solidFill>
                <a:srgbClr val="DD30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83"/>
              <p:cNvSpPr/>
              <p:nvPr/>
            </p:nvSpPr>
            <p:spPr>
              <a:xfrm>
                <a:off x="4014867" y="1276940"/>
                <a:ext cx="361403" cy="360273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735" extrusionOk="0">
                    <a:moveTo>
                      <a:pt x="2878" y="1"/>
                    </a:moveTo>
                    <a:cubicBezTo>
                      <a:pt x="2872" y="1"/>
                      <a:pt x="2866" y="1"/>
                      <a:pt x="2859" y="1"/>
                    </a:cubicBezTo>
                    <a:cubicBezTo>
                      <a:pt x="1276" y="11"/>
                      <a:pt x="0" y="1302"/>
                      <a:pt x="10" y="2884"/>
                    </a:cubicBezTo>
                    <a:cubicBezTo>
                      <a:pt x="19" y="4460"/>
                      <a:pt x="1300" y="5734"/>
                      <a:pt x="2874" y="5734"/>
                    </a:cubicBezTo>
                    <a:cubicBezTo>
                      <a:pt x="2881" y="5734"/>
                      <a:pt x="2887" y="5734"/>
                      <a:pt x="2893" y="5734"/>
                    </a:cubicBezTo>
                    <a:cubicBezTo>
                      <a:pt x="4476" y="5724"/>
                      <a:pt x="5752" y="4433"/>
                      <a:pt x="5742" y="2851"/>
                    </a:cubicBezTo>
                    <a:cubicBezTo>
                      <a:pt x="5734" y="1273"/>
                      <a:pt x="4454" y="1"/>
                      <a:pt x="28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83"/>
              <p:cNvSpPr/>
              <p:nvPr/>
            </p:nvSpPr>
            <p:spPr>
              <a:xfrm>
                <a:off x="4060788" y="1297922"/>
                <a:ext cx="265163" cy="264221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06" extrusionOk="0">
                    <a:moveTo>
                      <a:pt x="2112" y="0"/>
                    </a:moveTo>
                    <a:cubicBezTo>
                      <a:pt x="2107" y="0"/>
                      <a:pt x="2103" y="0"/>
                      <a:pt x="2099" y="1"/>
                    </a:cubicBezTo>
                    <a:cubicBezTo>
                      <a:pt x="937" y="7"/>
                      <a:pt x="0" y="953"/>
                      <a:pt x="7" y="2115"/>
                    </a:cubicBezTo>
                    <a:cubicBezTo>
                      <a:pt x="15" y="3272"/>
                      <a:pt x="953" y="4206"/>
                      <a:pt x="2108" y="4206"/>
                    </a:cubicBezTo>
                    <a:cubicBezTo>
                      <a:pt x="2113" y="4206"/>
                      <a:pt x="2118" y="4206"/>
                      <a:pt x="2123" y="4206"/>
                    </a:cubicBezTo>
                    <a:cubicBezTo>
                      <a:pt x="3283" y="4199"/>
                      <a:pt x="4220" y="3253"/>
                      <a:pt x="4214" y="2091"/>
                    </a:cubicBezTo>
                    <a:cubicBezTo>
                      <a:pt x="4207" y="934"/>
                      <a:pt x="3266" y="0"/>
                      <a:pt x="2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83"/>
              <p:cNvSpPr/>
              <p:nvPr/>
            </p:nvSpPr>
            <p:spPr>
              <a:xfrm>
                <a:off x="4275759" y="1338315"/>
                <a:ext cx="76452" cy="7620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3" extrusionOk="0">
                    <a:moveTo>
                      <a:pt x="611" y="0"/>
                    </a:moveTo>
                    <a:cubicBezTo>
                      <a:pt x="609" y="0"/>
                      <a:pt x="607" y="0"/>
                      <a:pt x="605" y="0"/>
                    </a:cubicBezTo>
                    <a:cubicBezTo>
                      <a:pt x="270" y="2"/>
                      <a:pt x="1" y="275"/>
                      <a:pt x="3" y="610"/>
                    </a:cubicBezTo>
                    <a:cubicBezTo>
                      <a:pt x="5" y="943"/>
                      <a:pt x="277" y="1212"/>
                      <a:pt x="610" y="1212"/>
                    </a:cubicBezTo>
                    <a:cubicBezTo>
                      <a:pt x="610" y="1212"/>
                      <a:pt x="611" y="1212"/>
                      <a:pt x="612" y="1212"/>
                    </a:cubicBezTo>
                    <a:cubicBezTo>
                      <a:pt x="947" y="1209"/>
                      <a:pt x="1216" y="937"/>
                      <a:pt x="1214" y="602"/>
                    </a:cubicBezTo>
                    <a:cubicBezTo>
                      <a:pt x="1213" y="270"/>
                      <a:pt x="944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83"/>
              <p:cNvSpPr/>
              <p:nvPr/>
            </p:nvSpPr>
            <p:spPr>
              <a:xfrm>
                <a:off x="3205745" y="1281526"/>
                <a:ext cx="361341" cy="360273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35" extrusionOk="0">
                    <a:moveTo>
                      <a:pt x="2875" y="1"/>
                    </a:moveTo>
                    <a:cubicBezTo>
                      <a:pt x="2870" y="1"/>
                      <a:pt x="2864" y="1"/>
                      <a:pt x="2859" y="1"/>
                    </a:cubicBezTo>
                    <a:cubicBezTo>
                      <a:pt x="1276" y="11"/>
                      <a:pt x="0" y="1302"/>
                      <a:pt x="9" y="2885"/>
                    </a:cubicBezTo>
                    <a:cubicBezTo>
                      <a:pt x="18" y="4461"/>
                      <a:pt x="1299" y="5734"/>
                      <a:pt x="2874" y="5734"/>
                    </a:cubicBezTo>
                    <a:cubicBezTo>
                      <a:pt x="2880" y="5734"/>
                      <a:pt x="2886" y="5734"/>
                      <a:pt x="2892" y="5734"/>
                    </a:cubicBezTo>
                    <a:cubicBezTo>
                      <a:pt x="4475" y="5724"/>
                      <a:pt x="5752" y="4433"/>
                      <a:pt x="5741" y="2851"/>
                    </a:cubicBezTo>
                    <a:cubicBezTo>
                      <a:pt x="5731" y="1274"/>
                      <a:pt x="4451" y="1"/>
                      <a:pt x="28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83"/>
              <p:cNvSpPr/>
              <p:nvPr/>
            </p:nvSpPr>
            <p:spPr>
              <a:xfrm>
                <a:off x="3740281" y="1493481"/>
                <a:ext cx="119421" cy="31724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05" extrusionOk="0">
                    <a:moveTo>
                      <a:pt x="923" y="0"/>
                    </a:moveTo>
                    <a:cubicBezTo>
                      <a:pt x="597" y="0"/>
                      <a:pt x="270" y="121"/>
                      <a:pt x="52" y="364"/>
                    </a:cubicBezTo>
                    <a:cubicBezTo>
                      <a:pt x="1" y="422"/>
                      <a:pt x="52" y="505"/>
                      <a:pt x="117" y="505"/>
                    </a:cubicBezTo>
                    <a:cubicBezTo>
                      <a:pt x="131" y="505"/>
                      <a:pt x="146" y="501"/>
                      <a:pt x="160" y="492"/>
                    </a:cubicBezTo>
                    <a:cubicBezTo>
                      <a:pt x="393" y="362"/>
                      <a:pt x="643" y="293"/>
                      <a:pt x="906" y="293"/>
                    </a:cubicBezTo>
                    <a:cubicBezTo>
                      <a:pt x="910" y="293"/>
                      <a:pt x="915" y="293"/>
                      <a:pt x="919" y="293"/>
                    </a:cubicBezTo>
                    <a:cubicBezTo>
                      <a:pt x="1177" y="293"/>
                      <a:pt x="1424" y="361"/>
                      <a:pt x="1653" y="484"/>
                    </a:cubicBezTo>
                    <a:cubicBezTo>
                      <a:pt x="1667" y="490"/>
                      <a:pt x="1681" y="494"/>
                      <a:pt x="1696" y="494"/>
                    </a:cubicBezTo>
                    <a:cubicBezTo>
                      <a:pt x="1718" y="494"/>
                      <a:pt x="1741" y="486"/>
                      <a:pt x="1759" y="469"/>
                    </a:cubicBezTo>
                    <a:cubicBezTo>
                      <a:pt x="1901" y="332"/>
                      <a:pt x="1478" y="119"/>
                      <a:pt x="1370" y="80"/>
                    </a:cubicBezTo>
                    <a:cubicBezTo>
                      <a:pt x="1229" y="27"/>
                      <a:pt x="1076" y="0"/>
                      <a:pt x="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83"/>
              <p:cNvSpPr/>
              <p:nvPr/>
            </p:nvSpPr>
            <p:spPr>
              <a:xfrm>
                <a:off x="3256440" y="1297922"/>
                <a:ext cx="265100" cy="264221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06" extrusionOk="0">
                    <a:moveTo>
                      <a:pt x="2110" y="0"/>
                    </a:moveTo>
                    <a:cubicBezTo>
                      <a:pt x="2106" y="0"/>
                      <a:pt x="2102" y="0"/>
                      <a:pt x="2098" y="1"/>
                    </a:cubicBezTo>
                    <a:cubicBezTo>
                      <a:pt x="936" y="7"/>
                      <a:pt x="0" y="953"/>
                      <a:pt x="7" y="2115"/>
                    </a:cubicBezTo>
                    <a:cubicBezTo>
                      <a:pt x="14" y="3272"/>
                      <a:pt x="953" y="4206"/>
                      <a:pt x="2107" y="4206"/>
                    </a:cubicBezTo>
                    <a:cubicBezTo>
                      <a:pt x="2112" y="4206"/>
                      <a:pt x="2116" y="4206"/>
                      <a:pt x="2121" y="4206"/>
                    </a:cubicBezTo>
                    <a:cubicBezTo>
                      <a:pt x="3283" y="4199"/>
                      <a:pt x="4220" y="3253"/>
                      <a:pt x="4213" y="2091"/>
                    </a:cubicBezTo>
                    <a:cubicBezTo>
                      <a:pt x="4205" y="934"/>
                      <a:pt x="3266" y="0"/>
                      <a:pt x="2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83"/>
              <p:cNvSpPr/>
              <p:nvPr/>
            </p:nvSpPr>
            <p:spPr>
              <a:xfrm>
                <a:off x="3459098" y="1338315"/>
                <a:ext cx="76389" cy="76201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213" extrusionOk="0">
                    <a:moveTo>
                      <a:pt x="611" y="0"/>
                    </a:moveTo>
                    <a:cubicBezTo>
                      <a:pt x="609" y="0"/>
                      <a:pt x="607" y="0"/>
                      <a:pt x="605" y="0"/>
                    </a:cubicBezTo>
                    <a:cubicBezTo>
                      <a:pt x="270" y="2"/>
                      <a:pt x="1" y="275"/>
                      <a:pt x="2" y="610"/>
                    </a:cubicBezTo>
                    <a:cubicBezTo>
                      <a:pt x="5" y="943"/>
                      <a:pt x="276" y="1212"/>
                      <a:pt x="610" y="1212"/>
                    </a:cubicBezTo>
                    <a:cubicBezTo>
                      <a:pt x="611" y="1212"/>
                      <a:pt x="611" y="1212"/>
                      <a:pt x="612" y="1212"/>
                    </a:cubicBezTo>
                    <a:cubicBezTo>
                      <a:pt x="946" y="1209"/>
                      <a:pt x="1215" y="937"/>
                      <a:pt x="1214" y="602"/>
                    </a:cubicBezTo>
                    <a:cubicBezTo>
                      <a:pt x="1213" y="270"/>
                      <a:pt x="942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83"/>
              <p:cNvSpPr/>
              <p:nvPr/>
            </p:nvSpPr>
            <p:spPr>
              <a:xfrm>
                <a:off x="3006668" y="234000"/>
                <a:ext cx="1751108" cy="1030374"/>
              </a:xfrm>
              <a:custGeom>
                <a:avLst/>
                <a:gdLst/>
                <a:ahLst/>
                <a:cxnLst/>
                <a:rect l="l" t="t" r="r" b="b"/>
                <a:pathLst>
                  <a:path w="27875" h="16402" extrusionOk="0">
                    <a:moveTo>
                      <a:pt x="14076" y="1"/>
                    </a:moveTo>
                    <a:cubicBezTo>
                      <a:pt x="13522" y="1"/>
                      <a:pt x="12967" y="49"/>
                      <a:pt x="12421" y="131"/>
                    </a:cubicBezTo>
                    <a:cubicBezTo>
                      <a:pt x="11516" y="267"/>
                      <a:pt x="10773" y="720"/>
                      <a:pt x="9955" y="1133"/>
                    </a:cubicBezTo>
                    <a:cubicBezTo>
                      <a:pt x="9701" y="1263"/>
                      <a:pt x="9447" y="1391"/>
                      <a:pt x="9192" y="1520"/>
                    </a:cubicBezTo>
                    <a:cubicBezTo>
                      <a:pt x="8464" y="501"/>
                      <a:pt x="7157" y="17"/>
                      <a:pt x="5900" y="17"/>
                    </a:cubicBezTo>
                    <a:cubicBezTo>
                      <a:pt x="5861" y="17"/>
                      <a:pt x="5823" y="17"/>
                      <a:pt x="5785" y="18"/>
                    </a:cubicBezTo>
                    <a:cubicBezTo>
                      <a:pt x="3810" y="62"/>
                      <a:pt x="1899" y="1224"/>
                      <a:pt x="949" y="2957"/>
                    </a:cubicBezTo>
                    <a:cubicBezTo>
                      <a:pt x="0" y="4689"/>
                      <a:pt x="46" y="6924"/>
                      <a:pt x="1062" y="8618"/>
                    </a:cubicBezTo>
                    <a:cubicBezTo>
                      <a:pt x="1686" y="9660"/>
                      <a:pt x="2685" y="10508"/>
                      <a:pt x="3865" y="10802"/>
                    </a:cubicBezTo>
                    <a:cubicBezTo>
                      <a:pt x="4146" y="10872"/>
                      <a:pt x="4438" y="10906"/>
                      <a:pt x="4729" y="10906"/>
                    </a:cubicBezTo>
                    <a:cubicBezTo>
                      <a:pt x="5659" y="10906"/>
                      <a:pt x="6589" y="10555"/>
                      <a:pt x="7208" y="9868"/>
                    </a:cubicBezTo>
                    <a:cubicBezTo>
                      <a:pt x="7826" y="13221"/>
                      <a:pt x="10815" y="15994"/>
                      <a:pt x="14205" y="16360"/>
                    </a:cubicBezTo>
                    <a:cubicBezTo>
                      <a:pt x="14465" y="16388"/>
                      <a:pt x="14725" y="16402"/>
                      <a:pt x="14985" y="16402"/>
                    </a:cubicBezTo>
                    <a:cubicBezTo>
                      <a:pt x="18120" y="16402"/>
                      <a:pt x="21208" y="14413"/>
                      <a:pt x="22426" y="11509"/>
                    </a:cubicBezTo>
                    <a:lnTo>
                      <a:pt x="22426" y="11509"/>
                    </a:lnTo>
                    <a:cubicBezTo>
                      <a:pt x="21998" y="12604"/>
                      <a:pt x="22319" y="13909"/>
                      <a:pt x="23081" y="14804"/>
                    </a:cubicBezTo>
                    <a:cubicBezTo>
                      <a:pt x="23842" y="15700"/>
                      <a:pt x="24983" y="16217"/>
                      <a:pt x="26146" y="16389"/>
                    </a:cubicBezTo>
                    <a:cubicBezTo>
                      <a:pt x="26277" y="15946"/>
                      <a:pt x="26457" y="15678"/>
                      <a:pt x="26764" y="15332"/>
                    </a:cubicBezTo>
                    <a:cubicBezTo>
                      <a:pt x="27808" y="14170"/>
                      <a:pt x="27875" y="12439"/>
                      <a:pt x="27684" y="10890"/>
                    </a:cubicBezTo>
                    <a:cubicBezTo>
                      <a:pt x="27441" y="8920"/>
                      <a:pt x="26830" y="6917"/>
                      <a:pt x="25470" y="5471"/>
                    </a:cubicBezTo>
                    <a:cubicBezTo>
                      <a:pt x="24388" y="4321"/>
                      <a:pt x="22640" y="3204"/>
                      <a:pt x="21059" y="3204"/>
                    </a:cubicBezTo>
                    <a:cubicBezTo>
                      <a:pt x="20652" y="3204"/>
                      <a:pt x="20256" y="3278"/>
                      <a:pt x="19886" y="3445"/>
                    </a:cubicBezTo>
                    <a:cubicBezTo>
                      <a:pt x="19904" y="3573"/>
                      <a:pt x="19922" y="3698"/>
                      <a:pt x="19941" y="3826"/>
                    </a:cubicBezTo>
                    <a:cubicBezTo>
                      <a:pt x="19596" y="2328"/>
                      <a:pt x="18380" y="1125"/>
                      <a:pt x="16960" y="534"/>
                    </a:cubicBezTo>
                    <a:cubicBezTo>
                      <a:pt x="16049" y="154"/>
                      <a:pt x="15066" y="1"/>
                      <a:pt x="14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83"/>
              <p:cNvSpPr/>
              <p:nvPr/>
            </p:nvSpPr>
            <p:spPr>
              <a:xfrm>
                <a:off x="4566553" y="1124350"/>
                <a:ext cx="367497" cy="378742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6029" extrusionOk="0">
                    <a:moveTo>
                      <a:pt x="3431" y="0"/>
                    </a:moveTo>
                    <a:cubicBezTo>
                      <a:pt x="3193" y="0"/>
                      <a:pt x="2956" y="33"/>
                      <a:pt x="2730" y="99"/>
                    </a:cubicBezTo>
                    <a:cubicBezTo>
                      <a:pt x="1849" y="356"/>
                      <a:pt x="582" y="1518"/>
                      <a:pt x="0" y="2230"/>
                    </a:cubicBezTo>
                    <a:lnTo>
                      <a:pt x="386" y="5024"/>
                    </a:lnTo>
                    <a:cubicBezTo>
                      <a:pt x="970" y="5672"/>
                      <a:pt x="1845" y="6029"/>
                      <a:pt x="2715" y="6029"/>
                    </a:cubicBezTo>
                    <a:cubicBezTo>
                      <a:pt x="3119" y="6029"/>
                      <a:pt x="3521" y="5952"/>
                      <a:pt x="3893" y="5792"/>
                    </a:cubicBezTo>
                    <a:cubicBezTo>
                      <a:pt x="5067" y="5287"/>
                      <a:pt x="5849" y="3990"/>
                      <a:pt x="5749" y="2716"/>
                    </a:cubicBezTo>
                    <a:cubicBezTo>
                      <a:pt x="5719" y="2338"/>
                      <a:pt x="5620" y="1967"/>
                      <a:pt x="5505" y="1604"/>
                    </a:cubicBezTo>
                    <a:cubicBezTo>
                      <a:pt x="5425" y="1345"/>
                      <a:pt x="5335" y="1085"/>
                      <a:pt x="5188" y="856"/>
                    </a:cubicBezTo>
                    <a:cubicBezTo>
                      <a:pt x="4817" y="281"/>
                      <a:pt x="4125" y="0"/>
                      <a:pt x="3431" y="0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83"/>
              <p:cNvSpPr/>
              <p:nvPr/>
            </p:nvSpPr>
            <p:spPr>
              <a:xfrm>
                <a:off x="4683147" y="1205953"/>
                <a:ext cx="135063" cy="190093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3026" extrusionOk="0">
                    <a:moveTo>
                      <a:pt x="2032" y="0"/>
                    </a:moveTo>
                    <a:cubicBezTo>
                      <a:pt x="2014" y="0"/>
                      <a:pt x="1995" y="6"/>
                      <a:pt x="1978" y="21"/>
                    </a:cubicBezTo>
                    <a:cubicBezTo>
                      <a:pt x="1871" y="101"/>
                      <a:pt x="1714" y="131"/>
                      <a:pt x="1586" y="196"/>
                    </a:cubicBezTo>
                    <a:cubicBezTo>
                      <a:pt x="1441" y="265"/>
                      <a:pt x="1304" y="349"/>
                      <a:pt x="1177" y="446"/>
                    </a:cubicBezTo>
                    <a:cubicBezTo>
                      <a:pt x="416" y="1029"/>
                      <a:pt x="62" y="2002"/>
                      <a:pt x="4" y="2931"/>
                    </a:cubicBezTo>
                    <a:cubicBezTo>
                      <a:pt x="0" y="2992"/>
                      <a:pt x="49" y="3026"/>
                      <a:pt x="97" y="3026"/>
                    </a:cubicBezTo>
                    <a:cubicBezTo>
                      <a:pt x="136" y="3026"/>
                      <a:pt x="175" y="3004"/>
                      <a:pt x="186" y="2955"/>
                    </a:cubicBezTo>
                    <a:cubicBezTo>
                      <a:pt x="372" y="2105"/>
                      <a:pt x="669" y="1231"/>
                      <a:pt x="1343" y="648"/>
                    </a:cubicBezTo>
                    <a:cubicBezTo>
                      <a:pt x="1452" y="554"/>
                      <a:pt x="1568" y="468"/>
                      <a:pt x="1691" y="395"/>
                    </a:cubicBezTo>
                    <a:cubicBezTo>
                      <a:pt x="1824" y="306"/>
                      <a:pt x="1978" y="268"/>
                      <a:pt x="2096" y="140"/>
                    </a:cubicBezTo>
                    <a:cubicBezTo>
                      <a:pt x="2149" y="79"/>
                      <a:pt x="2096" y="0"/>
                      <a:pt x="2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83"/>
              <p:cNvSpPr/>
              <p:nvPr/>
            </p:nvSpPr>
            <p:spPr>
              <a:xfrm>
                <a:off x="4721655" y="1280898"/>
                <a:ext cx="109872" cy="6954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107" extrusionOk="0">
                    <a:moveTo>
                      <a:pt x="397" y="0"/>
                    </a:moveTo>
                    <a:cubicBezTo>
                      <a:pt x="294" y="0"/>
                      <a:pt x="192" y="14"/>
                      <a:pt x="92" y="42"/>
                    </a:cubicBezTo>
                    <a:cubicBezTo>
                      <a:pt x="1" y="67"/>
                      <a:pt x="19" y="206"/>
                      <a:pt x="114" y="209"/>
                    </a:cubicBezTo>
                    <a:cubicBezTo>
                      <a:pt x="396" y="219"/>
                      <a:pt x="672" y="289"/>
                      <a:pt x="907" y="441"/>
                    </a:cubicBezTo>
                    <a:cubicBezTo>
                      <a:pt x="1143" y="589"/>
                      <a:pt x="1325" y="807"/>
                      <a:pt x="1456" y="1056"/>
                    </a:cubicBezTo>
                    <a:cubicBezTo>
                      <a:pt x="1471" y="1086"/>
                      <a:pt x="1504" y="1106"/>
                      <a:pt x="1539" y="1106"/>
                    </a:cubicBezTo>
                    <a:cubicBezTo>
                      <a:pt x="1543" y="1106"/>
                      <a:pt x="1548" y="1106"/>
                      <a:pt x="1553" y="1105"/>
                    </a:cubicBezTo>
                    <a:cubicBezTo>
                      <a:pt x="1749" y="1073"/>
                      <a:pt x="1502" y="630"/>
                      <a:pt x="1433" y="539"/>
                    </a:cubicBezTo>
                    <a:cubicBezTo>
                      <a:pt x="1204" y="208"/>
                      <a:pt x="800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83"/>
              <p:cNvSpPr/>
              <p:nvPr/>
            </p:nvSpPr>
            <p:spPr>
              <a:xfrm>
                <a:off x="2801749" y="523350"/>
                <a:ext cx="491315" cy="72255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1502" extrusionOk="0">
                    <a:moveTo>
                      <a:pt x="5441" y="1"/>
                    </a:moveTo>
                    <a:cubicBezTo>
                      <a:pt x="5149" y="1"/>
                      <a:pt x="4861" y="113"/>
                      <a:pt x="4539" y="277"/>
                    </a:cubicBezTo>
                    <a:cubicBezTo>
                      <a:pt x="4302" y="397"/>
                      <a:pt x="4066" y="516"/>
                      <a:pt x="3829" y="637"/>
                    </a:cubicBezTo>
                    <a:cubicBezTo>
                      <a:pt x="3556" y="777"/>
                      <a:pt x="3283" y="915"/>
                      <a:pt x="3034" y="1093"/>
                    </a:cubicBezTo>
                    <a:cubicBezTo>
                      <a:pt x="2633" y="1384"/>
                      <a:pt x="2309" y="1769"/>
                      <a:pt x="2017" y="2170"/>
                    </a:cubicBezTo>
                    <a:cubicBezTo>
                      <a:pt x="1096" y="3429"/>
                      <a:pt x="424" y="4891"/>
                      <a:pt x="213" y="6437"/>
                    </a:cubicBezTo>
                    <a:cubicBezTo>
                      <a:pt x="1" y="7984"/>
                      <a:pt x="272" y="9614"/>
                      <a:pt x="1096" y="10940"/>
                    </a:cubicBezTo>
                    <a:cubicBezTo>
                      <a:pt x="1267" y="11213"/>
                      <a:pt x="1542" y="11501"/>
                      <a:pt x="1840" y="11501"/>
                    </a:cubicBezTo>
                    <a:cubicBezTo>
                      <a:pt x="1892" y="11501"/>
                      <a:pt x="1945" y="11493"/>
                      <a:pt x="1998" y="11473"/>
                    </a:cubicBezTo>
                    <a:cubicBezTo>
                      <a:pt x="2353" y="11345"/>
                      <a:pt x="2399" y="10878"/>
                      <a:pt x="2472" y="10507"/>
                    </a:cubicBezTo>
                    <a:cubicBezTo>
                      <a:pt x="2582" y="9957"/>
                      <a:pt x="2876" y="9462"/>
                      <a:pt x="3195" y="9000"/>
                    </a:cubicBezTo>
                    <a:cubicBezTo>
                      <a:pt x="3999" y="7833"/>
                      <a:pt x="4997" y="6798"/>
                      <a:pt x="6131" y="5948"/>
                    </a:cubicBezTo>
                    <a:cubicBezTo>
                      <a:pt x="6442" y="5717"/>
                      <a:pt x="6763" y="5496"/>
                      <a:pt x="7019" y="5208"/>
                    </a:cubicBezTo>
                    <a:cubicBezTo>
                      <a:pt x="7481" y="4682"/>
                      <a:pt x="7683" y="3974"/>
                      <a:pt x="7753" y="3277"/>
                    </a:cubicBezTo>
                    <a:cubicBezTo>
                      <a:pt x="7820" y="2611"/>
                      <a:pt x="7773" y="1911"/>
                      <a:pt x="7455" y="1323"/>
                    </a:cubicBezTo>
                    <a:cubicBezTo>
                      <a:pt x="7145" y="748"/>
                      <a:pt x="6607" y="513"/>
                      <a:pt x="6076" y="190"/>
                    </a:cubicBezTo>
                    <a:cubicBezTo>
                      <a:pt x="5854" y="57"/>
                      <a:pt x="5646" y="1"/>
                      <a:pt x="54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83"/>
              <p:cNvSpPr/>
              <p:nvPr/>
            </p:nvSpPr>
            <p:spPr>
              <a:xfrm>
                <a:off x="2634082" y="1124601"/>
                <a:ext cx="353488" cy="37830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6022" extrusionOk="0">
                    <a:moveTo>
                      <a:pt x="2404" y="1"/>
                    </a:moveTo>
                    <a:cubicBezTo>
                      <a:pt x="1703" y="1"/>
                      <a:pt x="1003" y="289"/>
                      <a:pt x="634" y="873"/>
                    </a:cubicBezTo>
                    <a:cubicBezTo>
                      <a:pt x="488" y="1103"/>
                      <a:pt x="400" y="1364"/>
                      <a:pt x="321" y="1625"/>
                    </a:cubicBezTo>
                    <a:cubicBezTo>
                      <a:pt x="211" y="1988"/>
                      <a:pt x="115" y="2360"/>
                      <a:pt x="89" y="2739"/>
                    </a:cubicBezTo>
                    <a:cubicBezTo>
                      <a:pt x="0" y="4014"/>
                      <a:pt x="796" y="5304"/>
                      <a:pt x="1973" y="5796"/>
                    </a:cubicBezTo>
                    <a:cubicBezTo>
                      <a:pt x="2337" y="5949"/>
                      <a:pt x="2730" y="6022"/>
                      <a:pt x="3124" y="6022"/>
                    </a:cubicBezTo>
                    <a:cubicBezTo>
                      <a:pt x="4004" y="6022"/>
                      <a:pt x="4890" y="5657"/>
                      <a:pt x="5475" y="4995"/>
                    </a:cubicBezTo>
                    <a:lnTo>
                      <a:pt x="5627" y="2083"/>
                    </a:lnTo>
                    <a:cubicBezTo>
                      <a:pt x="5038" y="1376"/>
                      <a:pt x="3967" y="342"/>
                      <a:pt x="3083" y="93"/>
                    </a:cubicBezTo>
                    <a:cubicBezTo>
                      <a:pt x="2864" y="32"/>
                      <a:pt x="2634" y="1"/>
                      <a:pt x="2404" y="1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83"/>
              <p:cNvSpPr/>
              <p:nvPr/>
            </p:nvSpPr>
            <p:spPr>
              <a:xfrm>
                <a:off x="2722847" y="1272040"/>
                <a:ext cx="180105" cy="150014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388" extrusionOk="0">
                    <a:moveTo>
                      <a:pt x="120" y="1"/>
                    </a:moveTo>
                    <a:cubicBezTo>
                      <a:pt x="46" y="1"/>
                      <a:pt x="1" y="108"/>
                      <a:pt x="76" y="155"/>
                    </a:cubicBezTo>
                    <a:cubicBezTo>
                      <a:pt x="223" y="245"/>
                      <a:pt x="382" y="242"/>
                      <a:pt x="534" y="290"/>
                    </a:cubicBezTo>
                    <a:cubicBezTo>
                      <a:pt x="672" y="326"/>
                      <a:pt x="807" y="377"/>
                      <a:pt x="939" y="437"/>
                    </a:cubicBezTo>
                    <a:cubicBezTo>
                      <a:pt x="1464" y="684"/>
                      <a:pt x="1887" y="1102"/>
                      <a:pt x="2221" y="1579"/>
                    </a:cubicBezTo>
                    <a:cubicBezTo>
                      <a:pt x="2389" y="1820"/>
                      <a:pt x="2537" y="2078"/>
                      <a:pt x="2682" y="2340"/>
                    </a:cubicBezTo>
                    <a:cubicBezTo>
                      <a:pt x="2699" y="2369"/>
                      <a:pt x="2730" y="2387"/>
                      <a:pt x="2763" y="2387"/>
                    </a:cubicBezTo>
                    <a:cubicBezTo>
                      <a:pt x="2773" y="2387"/>
                      <a:pt x="2783" y="2386"/>
                      <a:pt x="2793" y="2382"/>
                    </a:cubicBezTo>
                    <a:cubicBezTo>
                      <a:pt x="2841" y="2365"/>
                      <a:pt x="2867" y="2313"/>
                      <a:pt x="2850" y="2265"/>
                    </a:cubicBezTo>
                    <a:cubicBezTo>
                      <a:pt x="2538" y="1389"/>
                      <a:pt x="1934" y="550"/>
                      <a:pt x="1042" y="197"/>
                    </a:cubicBezTo>
                    <a:cubicBezTo>
                      <a:pt x="893" y="138"/>
                      <a:pt x="739" y="96"/>
                      <a:pt x="581" y="69"/>
                    </a:cubicBezTo>
                    <a:cubicBezTo>
                      <a:pt x="441" y="43"/>
                      <a:pt x="280" y="56"/>
                      <a:pt x="156" y="9"/>
                    </a:cubicBezTo>
                    <a:cubicBezTo>
                      <a:pt x="143" y="3"/>
                      <a:pt x="131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83"/>
              <p:cNvSpPr/>
              <p:nvPr/>
            </p:nvSpPr>
            <p:spPr>
              <a:xfrm>
                <a:off x="2750613" y="1323992"/>
                <a:ext cx="85121" cy="89518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425" extrusionOk="0">
                    <a:moveTo>
                      <a:pt x="1221" y="1"/>
                    </a:moveTo>
                    <a:cubicBezTo>
                      <a:pt x="1073" y="1"/>
                      <a:pt x="848" y="81"/>
                      <a:pt x="785" y="114"/>
                    </a:cubicBezTo>
                    <a:cubicBezTo>
                      <a:pt x="324" y="321"/>
                      <a:pt x="0" y="835"/>
                      <a:pt x="54" y="1344"/>
                    </a:cubicBezTo>
                    <a:cubicBezTo>
                      <a:pt x="60" y="1397"/>
                      <a:pt x="103" y="1425"/>
                      <a:pt x="146" y="1425"/>
                    </a:cubicBezTo>
                    <a:cubicBezTo>
                      <a:pt x="186" y="1425"/>
                      <a:pt x="227" y="1401"/>
                      <a:pt x="236" y="1351"/>
                    </a:cubicBezTo>
                    <a:cubicBezTo>
                      <a:pt x="338" y="789"/>
                      <a:pt x="745" y="328"/>
                      <a:pt x="1293" y="167"/>
                    </a:cubicBezTo>
                    <a:cubicBezTo>
                      <a:pt x="1329" y="156"/>
                      <a:pt x="1354" y="126"/>
                      <a:pt x="1354" y="88"/>
                    </a:cubicBezTo>
                    <a:cubicBezTo>
                      <a:pt x="1355" y="23"/>
                      <a:pt x="1299" y="1"/>
                      <a:pt x="1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83"/>
              <p:cNvSpPr/>
              <p:nvPr/>
            </p:nvSpPr>
            <p:spPr>
              <a:xfrm>
                <a:off x="3699510" y="1578916"/>
                <a:ext cx="179163" cy="84116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1339" extrusionOk="0">
                    <a:moveTo>
                      <a:pt x="2529" y="1"/>
                    </a:moveTo>
                    <a:cubicBezTo>
                      <a:pt x="2482" y="1"/>
                      <a:pt x="2435" y="5"/>
                      <a:pt x="2390" y="10"/>
                    </a:cubicBezTo>
                    <a:cubicBezTo>
                      <a:pt x="2097" y="41"/>
                      <a:pt x="1801" y="58"/>
                      <a:pt x="1505" y="58"/>
                    </a:cubicBezTo>
                    <a:cubicBezTo>
                      <a:pt x="1469" y="58"/>
                      <a:pt x="1434" y="58"/>
                      <a:pt x="1399" y="57"/>
                    </a:cubicBezTo>
                    <a:cubicBezTo>
                      <a:pt x="1179" y="55"/>
                      <a:pt x="937" y="1"/>
                      <a:pt x="715" y="1"/>
                    </a:cubicBezTo>
                    <a:cubicBezTo>
                      <a:pt x="679" y="1"/>
                      <a:pt x="644" y="2"/>
                      <a:pt x="609" y="6"/>
                    </a:cubicBezTo>
                    <a:cubicBezTo>
                      <a:pt x="0" y="64"/>
                      <a:pt x="353" y="1339"/>
                      <a:pt x="1540" y="1339"/>
                    </a:cubicBezTo>
                    <a:cubicBezTo>
                      <a:pt x="1608" y="1339"/>
                      <a:pt x="1678" y="1335"/>
                      <a:pt x="1751" y="1326"/>
                    </a:cubicBezTo>
                    <a:cubicBezTo>
                      <a:pt x="2387" y="1249"/>
                      <a:pt x="2579" y="890"/>
                      <a:pt x="2662" y="797"/>
                    </a:cubicBezTo>
                    <a:cubicBezTo>
                      <a:pt x="2784" y="658"/>
                      <a:pt x="2852" y="473"/>
                      <a:pt x="2851" y="289"/>
                    </a:cubicBezTo>
                    <a:cubicBezTo>
                      <a:pt x="2851" y="227"/>
                      <a:pt x="2841" y="163"/>
                      <a:pt x="2806" y="111"/>
                    </a:cubicBezTo>
                    <a:cubicBezTo>
                      <a:pt x="2747" y="24"/>
                      <a:pt x="2640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5" name="Google Shape;4385;p83"/>
            <p:cNvSpPr/>
            <p:nvPr/>
          </p:nvSpPr>
          <p:spPr>
            <a:xfrm>
              <a:off x="900963" y="3669859"/>
              <a:ext cx="511757" cy="100913"/>
            </a:xfrm>
            <a:custGeom>
              <a:avLst/>
              <a:gdLst/>
              <a:ahLst/>
              <a:cxnLst/>
              <a:rect l="l" t="t" r="r" b="b"/>
              <a:pathLst>
                <a:path w="19286" h="380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369" y="3803"/>
                    <a:pt x="9683" y="3803"/>
                  </a:cubicBezTo>
                  <a:cubicBezTo>
                    <a:pt x="12364" y="3803"/>
                    <a:pt x="15575" y="3117"/>
                    <a:pt x="19285" y="1165"/>
                  </a:cubicBezTo>
                  <a:lnTo>
                    <a:pt x="19285" y="1165"/>
                  </a:lnTo>
                  <a:cubicBezTo>
                    <a:pt x="19284" y="1165"/>
                    <a:pt x="15365" y="3080"/>
                    <a:pt x="10235" y="3080"/>
                  </a:cubicBezTo>
                  <a:cubicBezTo>
                    <a:pt x="7072" y="3080"/>
                    <a:pt x="3450" y="2353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327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4386;p83"/>
          <p:cNvGrpSpPr/>
          <p:nvPr/>
        </p:nvGrpSpPr>
        <p:grpSpPr>
          <a:xfrm>
            <a:off x="4559578" y="-379721"/>
            <a:ext cx="1408270" cy="1422573"/>
            <a:chOff x="4559578" y="-379721"/>
            <a:chExt cx="1408270" cy="1422573"/>
          </a:xfrm>
        </p:grpSpPr>
        <p:sp>
          <p:nvSpPr>
            <p:cNvPr id="4387" name="Google Shape;4387;p83"/>
            <p:cNvSpPr/>
            <p:nvPr/>
          </p:nvSpPr>
          <p:spPr>
            <a:xfrm rot="2007523">
              <a:off x="4765596" y="-191826"/>
              <a:ext cx="996233" cy="1046783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83"/>
            <p:cNvSpPr/>
            <p:nvPr/>
          </p:nvSpPr>
          <p:spPr>
            <a:xfrm rot="2007523">
              <a:off x="4808680" y="-149815"/>
              <a:ext cx="908639" cy="961624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4389;p83"/>
            <p:cNvGrpSpPr/>
            <p:nvPr/>
          </p:nvGrpSpPr>
          <p:grpSpPr>
            <a:xfrm rot="2007523">
              <a:off x="4825847" y="-139771"/>
              <a:ext cx="880230" cy="926268"/>
              <a:chOff x="7703473" y="1149191"/>
              <a:chExt cx="2785894" cy="2931600"/>
            </a:xfrm>
          </p:grpSpPr>
          <p:sp>
            <p:nvSpPr>
              <p:cNvPr id="4390" name="Google Shape;4390;p83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83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83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83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83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83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83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83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83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83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83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83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83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" name="Cloud Callout 235"/>
          <p:cNvSpPr/>
          <p:nvPr/>
        </p:nvSpPr>
        <p:spPr>
          <a:xfrm>
            <a:off x="4071934" y="3857634"/>
            <a:ext cx="2500330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bg1"/>
                </a:solidFill>
              </a:rPr>
              <a:t>“Čuvajmo planetu Zemlju jer ona je ta kojoj smo potrebni”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age0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33" y="785800"/>
            <a:ext cx="2870804" cy="3526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392907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Autor rada –Isidora Damjanović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61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 smtClean="0"/>
              <a:t>POTREBNI MATERIJALI</a:t>
            </a:r>
            <a:br>
              <a:rPr lang="sr-Latn-ME" dirty="0" smtClean="0"/>
            </a:br>
            <a:endParaRPr/>
          </a:p>
        </p:txBody>
      </p:sp>
      <p:graphicFrame>
        <p:nvGraphicFramePr>
          <p:cNvPr id="1518" name="Google Shape;1518;p61"/>
          <p:cNvGraphicFramePr/>
          <p:nvPr/>
        </p:nvGraphicFramePr>
        <p:xfrm>
          <a:off x="714348" y="1142990"/>
          <a:ext cx="4929222" cy="3032813"/>
        </p:xfrm>
        <a:graphic>
          <a:graphicData uri="http://schemas.openxmlformats.org/drawingml/2006/table">
            <a:tbl>
              <a:tblPr>
                <a:noFill/>
                <a:tableStyleId>{61CAB8C1-272A-4A32-9891-22182BE81AAE}</a:tableStyleId>
              </a:tblPr>
              <a:tblGrid>
                <a:gridCol w="4929222"/>
              </a:tblGrid>
              <a:tr h="5281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ME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PAPIR  I TEČNO</a:t>
                      </a:r>
                      <a:r>
                        <a:rPr lang="sr-Latn-ME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LJEPILO</a:t>
                      </a:r>
                      <a:endParaRPr sz="1400">
                        <a:solidFill>
                          <a:schemeClr val="tx1">
                            <a:lumMod val="75000"/>
                          </a:schemeClr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ME" sz="140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KARTON</a:t>
                      </a:r>
                      <a:endParaRPr sz="1400">
                        <a:solidFill>
                          <a:srgbClr val="00206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ME" sz="140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KONAC</a:t>
                      </a:r>
                      <a:r>
                        <a:rPr lang="sr-Latn-ME" sz="1400" baseline="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I DUGMAD</a:t>
                      </a:r>
                      <a:endParaRPr sz="1400">
                        <a:solidFill>
                          <a:srgbClr val="00206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ME" sz="1400" baseline="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ŽICA U BOJI</a:t>
                      </a:r>
                      <a:endParaRPr sz="1400">
                        <a:solidFill>
                          <a:srgbClr val="00206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ME" sz="140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ŠIŠARKA</a:t>
                      </a:r>
                      <a:endParaRPr sz="1400">
                        <a:solidFill>
                          <a:srgbClr val="00206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8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ME" sz="1400" b="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ČAČKALICA</a:t>
                      </a:r>
                      <a:r>
                        <a:rPr lang="sr-Latn-ME" sz="1400" b="0" baseline="0" dirty="0" smtClean="0">
                          <a:solidFill>
                            <a:srgbClr val="00206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I KOMAD ŠARGAREPE</a:t>
                      </a:r>
                      <a:endParaRPr sz="1400" b="0">
                        <a:solidFill>
                          <a:srgbClr val="00206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19" name="Google Shape;1519;p61"/>
          <p:cNvSpPr txBox="1"/>
          <p:nvPr/>
        </p:nvSpPr>
        <p:spPr>
          <a:xfrm>
            <a:off x="642910" y="1142990"/>
            <a:ext cx="7453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Latn-ME" sz="1200" dirty="0" smtClean="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0" name="Google Shape;1520;p61"/>
          <p:cNvSpPr txBox="1"/>
          <p:nvPr/>
        </p:nvSpPr>
        <p:spPr>
          <a:xfrm>
            <a:off x="1328413" y="4147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1" name="Google Shape;1521;p61"/>
          <p:cNvSpPr txBox="1"/>
          <p:nvPr/>
        </p:nvSpPr>
        <p:spPr>
          <a:xfrm>
            <a:off x="4815588" y="4147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22" name="Google Shape;1522;p61"/>
          <p:cNvGrpSpPr/>
          <p:nvPr/>
        </p:nvGrpSpPr>
        <p:grpSpPr>
          <a:xfrm>
            <a:off x="-264797" y="3662558"/>
            <a:ext cx="1139226" cy="1196695"/>
            <a:chOff x="-264797" y="3662558"/>
            <a:chExt cx="1139226" cy="1196695"/>
          </a:xfrm>
        </p:grpSpPr>
        <p:sp>
          <p:nvSpPr>
            <p:cNvPr id="1523" name="Google Shape;1523;p61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1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5" name="Google Shape;1525;p61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1526" name="Google Shape;1526;p61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5" name="Google Shape;1545;p61"/>
          <p:cNvGrpSpPr/>
          <p:nvPr/>
        </p:nvGrpSpPr>
        <p:grpSpPr>
          <a:xfrm>
            <a:off x="124707" y="4515505"/>
            <a:ext cx="761884" cy="802538"/>
            <a:chOff x="124707" y="4515505"/>
            <a:chExt cx="761884" cy="802538"/>
          </a:xfrm>
        </p:grpSpPr>
        <p:sp>
          <p:nvSpPr>
            <p:cNvPr id="1546" name="Google Shape;1546;p61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1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1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61"/>
          <p:cNvGrpSpPr/>
          <p:nvPr/>
        </p:nvGrpSpPr>
        <p:grpSpPr>
          <a:xfrm>
            <a:off x="-201130" y="133097"/>
            <a:ext cx="1011885" cy="995986"/>
            <a:chOff x="-201130" y="133097"/>
            <a:chExt cx="1011885" cy="995986"/>
          </a:xfrm>
        </p:grpSpPr>
        <p:sp>
          <p:nvSpPr>
            <p:cNvPr id="1550" name="Google Shape;1550;p61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2" name="Google Shape;1552;p61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553" name="Google Shape;1553;p61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1"/>
          <p:cNvGrpSpPr/>
          <p:nvPr/>
        </p:nvGrpSpPr>
        <p:grpSpPr>
          <a:xfrm>
            <a:off x="211801" y="-321822"/>
            <a:ext cx="1219899" cy="947874"/>
            <a:chOff x="211801" y="-321822"/>
            <a:chExt cx="1219899" cy="947874"/>
          </a:xfrm>
        </p:grpSpPr>
        <p:sp>
          <p:nvSpPr>
            <p:cNvPr id="1567" name="Google Shape;1567;p61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1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1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1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1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1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1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1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1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6" name="Google Shape;1576;p61"/>
          <p:cNvGrpSpPr/>
          <p:nvPr/>
        </p:nvGrpSpPr>
        <p:grpSpPr>
          <a:xfrm>
            <a:off x="8322227" y="3916803"/>
            <a:ext cx="1011885" cy="995986"/>
            <a:chOff x="8279477" y="4012478"/>
            <a:chExt cx="1011885" cy="995986"/>
          </a:xfrm>
        </p:grpSpPr>
        <p:sp>
          <p:nvSpPr>
            <p:cNvPr id="1577" name="Google Shape;1577;p61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1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61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580" name="Google Shape;1580;p61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1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61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61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61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61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61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61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61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61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61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61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61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3" name="Google Shape;1593;p61"/>
          <p:cNvGrpSpPr/>
          <p:nvPr/>
        </p:nvGrpSpPr>
        <p:grpSpPr>
          <a:xfrm rot="572600">
            <a:off x="7717560" y="4442810"/>
            <a:ext cx="1219948" cy="947912"/>
            <a:chOff x="7658532" y="4515508"/>
            <a:chExt cx="1219899" cy="947874"/>
          </a:xfrm>
        </p:grpSpPr>
        <p:sp>
          <p:nvSpPr>
            <p:cNvPr id="1594" name="Google Shape;1594;p61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1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1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1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1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1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1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1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1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61"/>
          <p:cNvGrpSpPr/>
          <p:nvPr/>
        </p:nvGrpSpPr>
        <p:grpSpPr>
          <a:xfrm>
            <a:off x="7525710" y="-336294"/>
            <a:ext cx="1008252" cy="976830"/>
            <a:chOff x="7525710" y="-336294"/>
            <a:chExt cx="1008252" cy="976830"/>
          </a:xfrm>
        </p:grpSpPr>
        <p:sp>
          <p:nvSpPr>
            <p:cNvPr id="1604" name="Google Shape;1604;p61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61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607" name="Google Shape;1607;p61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61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61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61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61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61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61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61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61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61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61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61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61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61"/>
          <p:cNvGrpSpPr/>
          <p:nvPr/>
        </p:nvGrpSpPr>
        <p:grpSpPr>
          <a:xfrm>
            <a:off x="8533949" y="863866"/>
            <a:ext cx="833820" cy="877419"/>
            <a:chOff x="8533949" y="863866"/>
            <a:chExt cx="833820" cy="877419"/>
          </a:xfrm>
        </p:grpSpPr>
        <p:sp>
          <p:nvSpPr>
            <p:cNvPr id="1621" name="Google Shape;1621;p61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61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624" name="Google Shape;1624;p61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61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61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61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61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61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61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61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61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61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61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0" name="Picture 119" descr="thumbnail_imag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500180"/>
            <a:ext cx="3238499" cy="2428874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oogle Shape;2118;p66"/>
          <p:cNvGrpSpPr/>
          <p:nvPr/>
        </p:nvGrpSpPr>
        <p:grpSpPr>
          <a:xfrm rot="1267162" flipH="1">
            <a:off x="6678953" y="2028133"/>
            <a:ext cx="1136273" cy="1530402"/>
            <a:chOff x="7314068" y="2395888"/>
            <a:chExt cx="1136312" cy="1530454"/>
          </a:xfrm>
        </p:grpSpPr>
        <p:sp>
          <p:nvSpPr>
            <p:cNvPr id="2119" name="Google Shape;2119;p66"/>
            <p:cNvSpPr/>
            <p:nvPr/>
          </p:nvSpPr>
          <p:spPr>
            <a:xfrm>
              <a:off x="7314068" y="2395888"/>
              <a:ext cx="1136312" cy="153045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0" name="Google Shape;2120;p66"/>
            <p:cNvGrpSpPr/>
            <p:nvPr/>
          </p:nvGrpSpPr>
          <p:grpSpPr>
            <a:xfrm>
              <a:off x="7361425" y="2442642"/>
              <a:ext cx="1036146" cy="1437104"/>
              <a:chOff x="7788026" y="846127"/>
              <a:chExt cx="2804944" cy="3890375"/>
            </a:xfrm>
          </p:grpSpPr>
          <p:sp>
            <p:nvSpPr>
              <p:cNvPr id="2121" name="Google Shape;2121;p66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6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6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6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6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6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6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6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6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0" name="Google Shape;2130;p66"/>
          <p:cNvGrpSpPr/>
          <p:nvPr/>
        </p:nvGrpSpPr>
        <p:grpSpPr>
          <a:xfrm rot="-9797184" flipH="1">
            <a:off x="5938132" y="913996"/>
            <a:ext cx="1069560" cy="1212001"/>
            <a:chOff x="5914686" y="-42649"/>
            <a:chExt cx="1399420" cy="1585791"/>
          </a:xfrm>
        </p:grpSpPr>
        <p:sp>
          <p:nvSpPr>
            <p:cNvPr id="2131" name="Google Shape;2131;p66"/>
            <p:cNvSpPr/>
            <p:nvPr/>
          </p:nvSpPr>
          <p:spPr>
            <a:xfrm>
              <a:off x="5914686" y="-42649"/>
              <a:ext cx="1399420" cy="1585791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6"/>
            <p:cNvSpPr/>
            <p:nvPr/>
          </p:nvSpPr>
          <p:spPr>
            <a:xfrm>
              <a:off x="5974173" y="226132"/>
              <a:ext cx="1276040" cy="1255106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3" name="Google Shape;2133;p66"/>
            <p:cNvGrpSpPr/>
            <p:nvPr/>
          </p:nvGrpSpPr>
          <p:grpSpPr>
            <a:xfrm>
              <a:off x="5985445" y="19633"/>
              <a:ext cx="1193515" cy="1409958"/>
              <a:chOff x="7302901" y="984581"/>
              <a:chExt cx="2771748" cy="3274402"/>
            </a:xfrm>
          </p:grpSpPr>
          <p:sp>
            <p:nvSpPr>
              <p:cNvPr id="2134" name="Google Shape;2134;p66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6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6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6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6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6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6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6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6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6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6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5" name="Google Shape;2145;p66"/>
          <p:cNvGrpSpPr/>
          <p:nvPr/>
        </p:nvGrpSpPr>
        <p:grpSpPr>
          <a:xfrm rot="540556" flipH="1">
            <a:off x="4975071" y="733792"/>
            <a:ext cx="1136215" cy="1470450"/>
            <a:chOff x="2408828" y="287835"/>
            <a:chExt cx="1136173" cy="1470395"/>
          </a:xfrm>
        </p:grpSpPr>
        <p:sp>
          <p:nvSpPr>
            <p:cNvPr id="2146" name="Google Shape;2146;p66"/>
            <p:cNvSpPr/>
            <p:nvPr/>
          </p:nvSpPr>
          <p:spPr>
            <a:xfrm>
              <a:off x="2408828" y="287835"/>
              <a:ext cx="1090103" cy="1470395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2457108" y="340617"/>
              <a:ext cx="1087892" cy="1243306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8" name="Google Shape;2148;p66"/>
            <p:cNvGrpSpPr/>
            <p:nvPr/>
          </p:nvGrpSpPr>
          <p:grpSpPr>
            <a:xfrm>
              <a:off x="2656380" y="509536"/>
              <a:ext cx="659321" cy="1195761"/>
              <a:chOff x="8998152" y="1690678"/>
              <a:chExt cx="1640510" cy="2975269"/>
            </a:xfrm>
          </p:grpSpPr>
          <p:sp>
            <p:nvSpPr>
              <p:cNvPr id="2149" name="Google Shape;2149;p66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6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6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6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6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6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6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6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6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6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6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0" name="Google Shape;2160;p66"/>
          <p:cNvGrpSpPr/>
          <p:nvPr/>
        </p:nvGrpSpPr>
        <p:grpSpPr>
          <a:xfrm rot="-1267162">
            <a:off x="1326620" y="2028136"/>
            <a:ext cx="1136258" cy="1530382"/>
            <a:chOff x="7314068" y="2395888"/>
            <a:chExt cx="1136297" cy="1530434"/>
          </a:xfrm>
        </p:grpSpPr>
        <p:sp>
          <p:nvSpPr>
            <p:cNvPr id="2161" name="Google Shape;2161;p66"/>
            <p:cNvSpPr/>
            <p:nvPr/>
          </p:nvSpPr>
          <p:spPr>
            <a:xfrm>
              <a:off x="7314068" y="23958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2" name="Google Shape;2162;p66"/>
            <p:cNvGrpSpPr/>
            <p:nvPr/>
          </p:nvGrpSpPr>
          <p:grpSpPr>
            <a:xfrm>
              <a:off x="7361425" y="2442642"/>
              <a:ext cx="1036146" cy="1437104"/>
              <a:chOff x="7788026" y="846127"/>
              <a:chExt cx="2804944" cy="3890375"/>
            </a:xfrm>
          </p:grpSpPr>
          <p:sp>
            <p:nvSpPr>
              <p:cNvPr id="2163" name="Google Shape;2163;p66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6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6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6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6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6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6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6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6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2" name="Google Shape;2172;p66"/>
          <p:cNvGrpSpPr/>
          <p:nvPr/>
        </p:nvGrpSpPr>
        <p:grpSpPr>
          <a:xfrm rot="9797184">
            <a:off x="2255593" y="1093934"/>
            <a:ext cx="1069541" cy="1211980"/>
            <a:chOff x="5914686" y="-42649"/>
            <a:chExt cx="1399396" cy="1585764"/>
          </a:xfrm>
        </p:grpSpPr>
        <p:sp>
          <p:nvSpPr>
            <p:cNvPr id="2173" name="Google Shape;2173;p66"/>
            <p:cNvSpPr/>
            <p:nvPr/>
          </p:nvSpPr>
          <p:spPr>
            <a:xfrm>
              <a:off x="5914686" y="-42649"/>
              <a:ext cx="1399396" cy="1585764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6"/>
            <p:cNvSpPr/>
            <p:nvPr/>
          </p:nvSpPr>
          <p:spPr>
            <a:xfrm>
              <a:off x="5974173" y="226132"/>
              <a:ext cx="1276019" cy="125508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66"/>
            <p:cNvGrpSpPr/>
            <p:nvPr/>
          </p:nvGrpSpPr>
          <p:grpSpPr>
            <a:xfrm>
              <a:off x="5985445" y="19633"/>
              <a:ext cx="1193515" cy="1409958"/>
              <a:chOff x="7302901" y="984581"/>
              <a:chExt cx="2771748" cy="3274402"/>
            </a:xfrm>
          </p:grpSpPr>
          <p:sp>
            <p:nvSpPr>
              <p:cNvPr id="2176" name="Google Shape;2176;p66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6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6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6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6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6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66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66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66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66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66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7" name="Google Shape;2187;p66"/>
          <p:cNvGrpSpPr/>
          <p:nvPr/>
        </p:nvGrpSpPr>
        <p:grpSpPr>
          <a:xfrm rot="-540556">
            <a:off x="3030560" y="733792"/>
            <a:ext cx="1136217" cy="1470415"/>
            <a:chOff x="2408828" y="287835"/>
            <a:chExt cx="1136174" cy="1470360"/>
          </a:xfrm>
        </p:grpSpPr>
        <p:sp>
          <p:nvSpPr>
            <p:cNvPr id="2188" name="Google Shape;2188;p66"/>
            <p:cNvSpPr/>
            <p:nvPr/>
          </p:nvSpPr>
          <p:spPr>
            <a:xfrm>
              <a:off x="2408828" y="287835"/>
              <a:ext cx="1090105" cy="1470360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6"/>
            <p:cNvSpPr/>
            <p:nvPr/>
          </p:nvSpPr>
          <p:spPr>
            <a:xfrm>
              <a:off x="2457108" y="340617"/>
              <a:ext cx="1087894" cy="1243276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66"/>
            <p:cNvGrpSpPr/>
            <p:nvPr/>
          </p:nvGrpSpPr>
          <p:grpSpPr>
            <a:xfrm>
              <a:off x="2656380" y="509536"/>
              <a:ext cx="659321" cy="1195761"/>
              <a:chOff x="8998152" y="1690678"/>
              <a:chExt cx="1640510" cy="2975269"/>
            </a:xfrm>
          </p:grpSpPr>
          <p:sp>
            <p:nvSpPr>
              <p:cNvPr id="2191" name="Google Shape;2191;p66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6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6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6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6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6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6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6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6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6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6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2" name="Google Shape;2202;p66"/>
          <p:cNvSpPr/>
          <p:nvPr/>
        </p:nvSpPr>
        <p:spPr>
          <a:xfrm>
            <a:off x="4002000" y="854350"/>
            <a:ext cx="1140000" cy="11109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66"/>
          <p:cNvSpPr/>
          <p:nvPr/>
        </p:nvSpPr>
        <p:spPr>
          <a:xfrm>
            <a:off x="2103900" y="1888175"/>
            <a:ext cx="4936200" cy="18339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66"/>
          <p:cNvSpPr txBox="1">
            <a:spLocks noGrp="1"/>
          </p:cNvSpPr>
          <p:nvPr>
            <p:ph type="title" idx="2"/>
          </p:nvPr>
        </p:nvSpPr>
        <p:spPr>
          <a:xfrm>
            <a:off x="4033400" y="897350"/>
            <a:ext cx="1073100" cy="9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05" name="Google Shape;2205;p66"/>
          <p:cNvSpPr txBox="1">
            <a:spLocks noGrp="1"/>
          </p:cNvSpPr>
          <p:nvPr>
            <p:ph type="subTitle" idx="1"/>
          </p:nvPr>
        </p:nvSpPr>
        <p:spPr>
          <a:xfrm>
            <a:off x="2155650" y="3852050"/>
            <a:ext cx="4832700" cy="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Latn-ME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66"/>
          <p:cNvSpPr txBox="1">
            <a:spLocks noGrp="1"/>
          </p:cNvSpPr>
          <p:nvPr>
            <p:ph type="title"/>
          </p:nvPr>
        </p:nvSpPr>
        <p:spPr>
          <a:xfrm>
            <a:off x="2155650" y="1923775"/>
            <a:ext cx="4832700" cy="17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 smtClean="0"/>
              <a:t>POČETAK IZRADE</a:t>
            </a:r>
            <a:endParaRPr/>
          </a:p>
        </p:txBody>
      </p:sp>
      <p:grpSp>
        <p:nvGrpSpPr>
          <p:cNvPr id="2207" name="Google Shape;2207;p66"/>
          <p:cNvGrpSpPr/>
          <p:nvPr/>
        </p:nvGrpSpPr>
        <p:grpSpPr>
          <a:xfrm>
            <a:off x="-140635" y="3354825"/>
            <a:ext cx="2103958" cy="2101750"/>
            <a:chOff x="7499850" y="1492575"/>
            <a:chExt cx="2666275" cy="2663478"/>
          </a:xfrm>
        </p:grpSpPr>
        <p:sp>
          <p:nvSpPr>
            <p:cNvPr id="2208" name="Google Shape;2208;p66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6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0" name="Google Shape;2210;p66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2211" name="Google Shape;2211;p66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6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6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6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68"/>
          <p:cNvSpPr txBox="1">
            <a:spLocks noGrp="1"/>
          </p:cNvSpPr>
          <p:nvPr>
            <p:ph type="subTitle" idx="1"/>
          </p:nvPr>
        </p:nvSpPr>
        <p:spPr>
          <a:xfrm>
            <a:off x="4678075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dirty="0" smtClean="0">
                <a:solidFill>
                  <a:srgbClr val="002060"/>
                </a:solidFill>
              </a:rPr>
              <a:t>Za početak same izrade uzimamo šišarku koju smo prethodno ofarbali akrilnim bojama.Nakon toga komad šargarepe kačimo na vrh čačkalice koja je podijeljena na pola i lijepimo na središnji dio šišarke pomoću tečnog ljepila.</a:t>
            </a:r>
            <a:endParaRPr sz="1800">
              <a:solidFill>
                <a:srgbClr val="002060"/>
              </a:solidFill>
            </a:endParaRPr>
          </a:p>
        </p:txBody>
      </p:sp>
      <p:grpSp>
        <p:nvGrpSpPr>
          <p:cNvPr id="2362" name="Google Shape;2362;p68"/>
          <p:cNvGrpSpPr/>
          <p:nvPr/>
        </p:nvGrpSpPr>
        <p:grpSpPr>
          <a:xfrm>
            <a:off x="8247782" y="3607993"/>
            <a:ext cx="1161205" cy="1375964"/>
            <a:chOff x="8247782" y="3607993"/>
            <a:chExt cx="1161205" cy="1375964"/>
          </a:xfrm>
        </p:grpSpPr>
        <p:sp>
          <p:nvSpPr>
            <p:cNvPr id="2363" name="Google Shape;2363;p68"/>
            <p:cNvSpPr/>
            <p:nvPr/>
          </p:nvSpPr>
          <p:spPr>
            <a:xfrm rot="294150">
              <a:off x="8300998" y="3650703"/>
              <a:ext cx="1054774" cy="1290544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8"/>
            <p:cNvSpPr/>
            <p:nvPr/>
          </p:nvSpPr>
          <p:spPr>
            <a:xfrm rot="294150">
              <a:off x="8340934" y="3684106"/>
              <a:ext cx="900408" cy="102043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8"/>
            <p:cNvSpPr/>
            <p:nvPr/>
          </p:nvSpPr>
          <p:spPr>
            <a:xfrm rot="294150">
              <a:off x="8412577" y="3761181"/>
              <a:ext cx="902041" cy="1146368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68"/>
          <p:cNvGrpSpPr/>
          <p:nvPr/>
        </p:nvGrpSpPr>
        <p:grpSpPr>
          <a:xfrm>
            <a:off x="7770608" y="4199140"/>
            <a:ext cx="1468334" cy="1361125"/>
            <a:chOff x="7770608" y="4199140"/>
            <a:chExt cx="1468334" cy="1361125"/>
          </a:xfrm>
        </p:grpSpPr>
        <p:sp>
          <p:nvSpPr>
            <p:cNvPr id="2367" name="Google Shape;2367;p68"/>
            <p:cNvSpPr/>
            <p:nvPr/>
          </p:nvSpPr>
          <p:spPr>
            <a:xfrm rot="-3035877">
              <a:off x="8196483" y="4182836"/>
              <a:ext cx="616584" cy="139373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8"/>
            <p:cNvSpPr/>
            <p:nvPr/>
          </p:nvSpPr>
          <p:spPr>
            <a:xfrm rot="-3035877">
              <a:off x="8036583" y="4399413"/>
              <a:ext cx="155465" cy="31490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8"/>
            <p:cNvSpPr/>
            <p:nvPr/>
          </p:nvSpPr>
          <p:spPr>
            <a:xfrm rot="-3035877">
              <a:off x="8253245" y="4518085"/>
              <a:ext cx="236773" cy="24799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8"/>
            <p:cNvSpPr/>
            <p:nvPr/>
          </p:nvSpPr>
          <p:spPr>
            <a:xfrm rot="-3035877">
              <a:off x="8046346" y="4700295"/>
              <a:ext cx="205145" cy="23634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8"/>
            <p:cNvSpPr/>
            <p:nvPr/>
          </p:nvSpPr>
          <p:spPr>
            <a:xfrm rot="-3035877">
              <a:off x="8239760" y="4798193"/>
              <a:ext cx="227997" cy="25374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8"/>
            <p:cNvSpPr/>
            <p:nvPr/>
          </p:nvSpPr>
          <p:spPr>
            <a:xfrm rot="-3035877">
              <a:off x="8468763" y="4629293"/>
              <a:ext cx="192343" cy="26942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8"/>
            <p:cNvSpPr/>
            <p:nvPr/>
          </p:nvSpPr>
          <p:spPr>
            <a:xfrm rot="-3035877">
              <a:off x="8514320" y="4926043"/>
              <a:ext cx="223446" cy="23197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8"/>
            <p:cNvSpPr/>
            <p:nvPr/>
          </p:nvSpPr>
          <p:spPr>
            <a:xfrm rot="-3035877">
              <a:off x="8712094" y="4710940"/>
              <a:ext cx="146239" cy="27512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8"/>
            <p:cNvSpPr/>
            <p:nvPr/>
          </p:nvSpPr>
          <p:spPr>
            <a:xfrm rot="-3035877">
              <a:off x="8310744" y="4279827"/>
              <a:ext cx="494597" cy="122789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68"/>
          <p:cNvGrpSpPr/>
          <p:nvPr/>
        </p:nvGrpSpPr>
        <p:grpSpPr>
          <a:xfrm>
            <a:off x="7880909" y="-102792"/>
            <a:ext cx="1099732" cy="1077324"/>
            <a:chOff x="7880909" y="-102792"/>
            <a:chExt cx="1099732" cy="1077324"/>
          </a:xfrm>
        </p:grpSpPr>
        <p:sp>
          <p:nvSpPr>
            <p:cNvPr id="2377" name="Google Shape;2377;p68"/>
            <p:cNvSpPr/>
            <p:nvPr/>
          </p:nvSpPr>
          <p:spPr>
            <a:xfrm rot="-332996">
              <a:off x="7926142" y="-56295"/>
              <a:ext cx="1009265" cy="984329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8"/>
            <p:cNvSpPr/>
            <p:nvPr/>
          </p:nvSpPr>
          <p:spPr>
            <a:xfrm rot="-332996">
              <a:off x="7983856" y="67863"/>
              <a:ext cx="842732" cy="81029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9" name="Google Shape;2379;p68"/>
            <p:cNvGrpSpPr/>
            <p:nvPr/>
          </p:nvGrpSpPr>
          <p:grpSpPr>
            <a:xfrm rot="-332996">
              <a:off x="8141933" y="-11422"/>
              <a:ext cx="731883" cy="728515"/>
              <a:chOff x="8178965" y="1620576"/>
              <a:chExt cx="2343797" cy="2333012"/>
            </a:xfrm>
          </p:grpSpPr>
          <p:sp>
            <p:nvSpPr>
              <p:cNvPr id="2380" name="Google Shape;2380;p68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68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68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68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68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68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68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68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68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68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68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68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68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3" name="Google Shape;2393;p68"/>
          <p:cNvGrpSpPr/>
          <p:nvPr/>
        </p:nvGrpSpPr>
        <p:grpSpPr>
          <a:xfrm>
            <a:off x="-487570" y="2468196"/>
            <a:ext cx="1481078" cy="1373744"/>
            <a:chOff x="-605970" y="2556996"/>
            <a:chExt cx="1481078" cy="1373744"/>
          </a:xfrm>
        </p:grpSpPr>
        <p:sp>
          <p:nvSpPr>
            <p:cNvPr id="2394" name="Google Shape;2394;p68"/>
            <p:cNvSpPr/>
            <p:nvPr/>
          </p:nvSpPr>
          <p:spPr>
            <a:xfrm rot="3297440">
              <a:off x="-268297" y="2621954"/>
              <a:ext cx="805733" cy="12438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 rot="3297440">
              <a:off x="-161242" y="2708685"/>
              <a:ext cx="730134" cy="992776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6" name="Google Shape;2396;p68"/>
            <p:cNvGrpSpPr/>
            <p:nvPr/>
          </p:nvGrpSpPr>
          <p:grpSpPr>
            <a:xfrm rot="3297440">
              <a:off x="-206656" y="2691996"/>
              <a:ext cx="636945" cy="1109381"/>
              <a:chOff x="7600153" y="2327795"/>
              <a:chExt cx="1296897" cy="2258458"/>
            </a:xfrm>
          </p:grpSpPr>
          <p:sp>
            <p:nvSpPr>
              <p:cNvPr id="2397" name="Google Shape;2397;p68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68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68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68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8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68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68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68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68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68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68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8" name="Google Shape;2408;p68"/>
          <p:cNvGrpSpPr/>
          <p:nvPr/>
        </p:nvGrpSpPr>
        <p:grpSpPr>
          <a:xfrm>
            <a:off x="-605984" y="3504394"/>
            <a:ext cx="1850590" cy="1639117"/>
            <a:chOff x="-605984" y="3504394"/>
            <a:chExt cx="1850590" cy="1639117"/>
          </a:xfrm>
        </p:grpSpPr>
        <p:sp>
          <p:nvSpPr>
            <p:cNvPr id="2409" name="Google Shape;2409;p68"/>
            <p:cNvSpPr/>
            <p:nvPr/>
          </p:nvSpPr>
          <p:spPr>
            <a:xfrm rot="4037654">
              <a:off x="-248885" y="3558671"/>
              <a:ext cx="1136393" cy="1530563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0" name="Google Shape;2410;p68"/>
            <p:cNvGrpSpPr/>
            <p:nvPr/>
          </p:nvGrpSpPr>
          <p:grpSpPr>
            <a:xfrm rot="4037654">
              <a:off x="-199937" y="3602866"/>
              <a:ext cx="1036234" cy="1437226"/>
              <a:chOff x="7788026" y="846127"/>
              <a:chExt cx="2804944" cy="3890375"/>
            </a:xfrm>
          </p:grpSpPr>
          <p:sp>
            <p:nvSpPr>
              <p:cNvPr id="2411" name="Google Shape;2411;p6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0" name="Google Shape;2420;p68"/>
          <p:cNvGrpSpPr/>
          <p:nvPr/>
        </p:nvGrpSpPr>
        <p:grpSpPr>
          <a:xfrm>
            <a:off x="8161221" y="658238"/>
            <a:ext cx="1247751" cy="1012594"/>
            <a:chOff x="8161221" y="658238"/>
            <a:chExt cx="1247751" cy="1012594"/>
          </a:xfrm>
        </p:grpSpPr>
        <p:sp>
          <p:nvSpPr>
            <p:cNvPr id="2421" name="Google Shape;2421;p68"/>
            <p:cNvSpPr/>
            <p:nvPr/>
          </p:nvSpPr>
          <p:spPr>
            <a:xfrm rot="-5895972">
              <a:off x="8356017" y="596448"/>
              <a:ext cx="858159" cy="1136176"/>
            </a:xfrm>
            <a:custGeom>
              <a:avLst/>
              <a:gdLst/>
              <a:ahLst/>
              <a:cxnLst/>
              <a:rect l="l" t="t" r="r" b="b"/>
              <a:pathLst>
                <a:path w="27123" h="35910" extrusionOk="0">
                  <a:moveTo>
                    <a:pt x="7155" y="0"/>
                  </a:moveTo>
                  <a:cubicBezTo>
                    <a:pt x="6740" y="0"/>
                    <a:pt x="6350" y="85"/>
                    <a:pt x="5998" y="255"/>
                  </a:cubicBezTo>
                  <a:cubicBezTo>
                    <a:pt x="5644" y="424"/>
                    <a:pt x="5335" y="673"/>
                    <a:pt x="5081" y="997"/>
                  </a:cubicBezTo>
                  <a:cubicBezTo>
                    <a:pt x="4690" y="1492"/>
                    <a:pt x="4440" y="2160"/>
                    <a:pt x="4358" y="2926"/>
                  </a:cubicBezTo>
                  <a:cubicBezTo>
                    <a:pt x="4295" y="3520"/>
                    <a:pt x="4333" y="4152"/>
                    <a:pt x="4466" y="4705"/>
                  </a:cubicBezTo>
                  <a:cubicBezTo>
                    <a:pt x="4657" y="5502"/>
                    <a:pt x="5008" y="6295"/>
                    <a:pt x="5569" y="7199"/>
                  </a:cubicBezTo>
                  <a:cubicBezTo>
                    <a:pt x="5884" y="7707"/>
                    <a:pt x="6289" y="8285"/>
                    <a:pt x="6896" y="8716"/>
                  </a:cubicBezTo>
                  <a:cubicBezTo>
                    <a:pt x="7360" y="9043"/>
                    <a:pt x="7899" y="9242"/>
                    <a:pt x="8434" y="9283"/>
                  </a:cubicBezTo>
                  <a:cubicBezTo>
                    <a:pt x="8899" y="10828"/>
                    <a:pt x="9427" y="12364"/>
                    <a:pt x="10010" y="13854"/>
                  </a:cubicBezTo>
                  <a:cubicBezTo>
                    <a:pt x="10165" y="14253"/>
                    <a:pt x="10327" y="14655"/>
                    <a:pt x="10495" y="15058"/>
                  </a:cubicBezTo>
                  <a:cubicBezTo>
                    <a:pt x="10039" y="14818"/>
                    <a:pt x="9623" y="14536"/>
                    <a:pt x="9253" y="14217"/>
                  </a:cubicBezTo>
                  <a:cubicBezTo>
                    <a:pt x="9243" y="14210"/>
                    <a:pt x="9233" y="14201"/>
                    <a:pt x="9222" y="14193"/>
                  </a:cubicBezTo>
                  <a:cubicBezTo>
                    <a:pt x="8876" y="13912"/>
                    <a:pt x="8529" y="13584"/>
                    <a:pt x="8148" y="13176"/>
                  </a:cubicBezTo>
                  <a:cubicBezTo>
                    <a:pt x="8205" y="12594"/>
                    <a:pt x="8091" y="11959"/>
                    <a:pt x="7801" y="11249"/>
                  </a:cubicBezTo>
                  <a:cubicBezTo>
                    <a:pt x="7341" y="10123"/>
                    <a:pt x="6615" y="9085"/>
                    <a:pt x="5703" y="8250"/>
                  </a:cubicBezTo>
                  <a:cubicBezTo>
                    <a:pt x="4895" y="7513"/>
                    <a:pt x="4097" y="7103"/>
                    <a:pt x="3259" y="7000"/>
                  </a:cubicBezTo>
                  <a:cubicBezTo>
                    <a:pt x="3127" y="6983"/>
                    <a:pt x="2993" y="6974"/>
                    <a:pt x="2862" y="6974"/>
                  </a:cubicBezTo>
                  <a:cubicBezTo>
                    <a:pt x="2410" y="6974"/>
                    <a:pt x="1982" y="7072"/>
                    <a:pt x="1592" y="7263"/>
                  </a:cubicBezTo>
                  <a:cubicBezTo>
                    <a:pt x="1210" y="7450"/>
                    <a:pt x="886" y="7716"/>
                    <a:pt x="625" y="8055"/>
                  </a:cubicBezTo>
                  <a:cubicBezTo>
                    <a:pt x="352" y="8412"/>
                    <a:pt x="165" y="8840"/>
                    <a:pt x="82" y="9293"/>
                  </a:cubicBezTo>
                  <a:cubicBezTo>
                    <a:pt x="0" y="9743"/>
                    <a:pt x="21" y="10203"/>
                    <a:pt x="144" y="10660"/>
                  </a:cubicBezTo>
                  <a:cubicBezTo>
                    <a:pt x="420" y="11689"/>
                    <a:pt x="885" y="12654"/>
                    <a:pt x="1522" y="13528"/>
                  </a:cubicBezTo>
                  <a:cubicBezTo>
                    <a:pt x="2308" y="14605"/>
                    <a:pt x="3218" y="15292"/>
                    <a:pt x="4231" y="15569"/>
                  </a:cubicBezTo>
                  <a:cubicBezTo>
                    <a:pt x="4524" y="15649"/>
                    <a:pt x="4830" y="15690"/>
                    <a:pt x="5138" y="15690"/>
                  </a:cubicBezTo>
                  <a:cubicBezTo>
                    <a:pt x="5396" y="15690"/>
                    <a:pt x="5648" y="15662"/>
                    <a:pt x="5893" y="15607"/>
                  </a:cubicBezTo>
                  <a:cubicBezTo>
                    <a:pt x="6285" y="16028"/>
                    <a:pt x="6685" y="16409"/>
                    <a:pt x="7109" y="16762"/>
                  </a:cubicBezTo>
                  <a:cubicBezTo>
                    <a:pt x="7114" y="16767"/>
                    <a:pt x="7119" y="16770"/>
                    <a:pt x="7124" y="16774"/>
                  </a:cubicBezTo>
                  <a:cubicBezTo>
                    <a:pt x="7491" y="17071"/>
                    <a:pt x="7865" y="17335"/>
                    <a:pt x="8244" y="17567"/>
                  </a:cubicBezTo>
                  <a:cubicBezTo>
                    <a:pt x="7785" y="17765"/>
                    <a:pt x="7394" y="18071"/>
                    <a:pt x="7109" y="18453"/>
                  </a:cubicBezTo>
                  <a:cubicBezTo>
                    <a:pt x="6699" y="19005"/>
                    <a:pt x="6511" y="19695"/>
                    <a:pt x="6567" y="20453"/>
                  </a:cubicBezTo>
                  <a:cubicBezTo>
                    <a:pt x="6606" y="20995"/>
                    <a:pt x="6772" y="21577"/>
                    <a:pt x="7046" y="22135"/>
                  </a:cubicBezTo>
                  <a:cubicBezTo>
                    <a:pt x="7423" y="22901"/>
                    <a:pt x="7986" y="23613"/>
                    <a:pt x="8632" y="24140"/>
                  </a:cubicBezTo>
                  <a:cubicBezTo>
                    <a:pt x="9452" y="24807"/>
                    <a:pt x="10376" y="25160"/>
                    <a:pt x="11307" y="25160"/>
                  </a:cubicBezTo>
                  <a:cubicBezTo>
                    <a:pt x="11389" y="25160"/>
                    <a:pt x="11470" y="25157"/>
                    <a:pt x="11552" y="25151"/>
                  </a:cubicBezTo>
                  <a:cubicBezTo>
                    <a:pt x="11709" y="25141"/>
                    <a:pt x="11864" y="25118"/>
                    <a:pt x="12015" y="25081"/>
                  </a:cubicBezTo>
                  <a:cubicBezTo>
                    <a:pt x="12328" y="25265"/>
                    <a:pt x="12657" y="25428"/>
                    <a:pt x="12998" y="25565"/>
                  </a:cubicBezTo>
                  <a:lnTo>
                    <a:pt x="13006" y="25568"/>
                  </a:lnTo>
                  <a:cubicBezTo>
                    <a:pt x="13784" y="25876"/>
                    <a:pt x="14535" y="26043"/>
                    <a:pt x="15301" y="26076"/>
                  </a:cubicBezTo>
                  <a:lnTo>
                    <a:pt x="15319" y="26076"/>
                  </a:lnTo>
                  <a:cubicBezTo>
                    <a:pt x="15371" y="26078"/>
                    <a:pt x="15422" y="26079"/>
                    <a:pt x="15473" y="26079"/>
                  </a:cubicBezTo>
                  <a:cubicBezTo>
                    <a:pt x="15798" y="26079"/>
                    <a:pt x="16103" y="26048"/>
                    <a:pt x="16394" y="25987"/>
                  </a:cubicBezTo>
                  <a:cubicBezTo>
                    <a:pt x="17092" y="27019"/>
                    <a:pt x="17820" y="28025"/>
                    <a:pt x="18563" y="28990"/>
                  </a:cubicBezTo>
                  <a:cubicBezTo>
                    <a:pt x="20339" y="31297"/>
                    <a:pt x="22297" y="33481"/>
                    <a:pt x="24380" y="35481"/>
                  </a:cubicBezTo>
                  <a:cubicBezTo>
                    <a:pt x="24666" y="35758"/>
                    <a:pt x="25043" y="35910"/>
                    <a:pt x="25441" y="35910"/>
                  </a:cubicBezTo>
                  <a:cubicBezTo>
                    <a:pt x="25856" y="35910"/>
                    <a:pt x="26260" y="35738"/>
                    <a:pt x="26545" y="35438"/>
                  </a:cubicBezTo>
                  <a:cubicBezTo>
                    <a:pt x="27123" y="34845"/>
                    <a:pt x="27122" y="33911"/>
                    <a:pt x="26549" y="33317"/>
                  </a:cubicBezTo>
                  <a:lnTo>
                    <a:pt x="26546" y="33314"/>
                  </a:lnTo>
                  <a:cubicBezTo>
                    <a:pt x="24642" y="31345"/>
                    <a:pt x="22833" y="29223"/>
                    <a:pt x="21173" y="27009"/>
                  </a:cubicBezTo>
                  <a:cubicBezTo>
                    <a:pt x="20882" y="26621"/>
                    <a:pt x="20590" y="26223"/>
                    <a:pt x="20305" y="25826"/>
                  </a:cubicBezTo>
                  <a:cubicBezTo>
                    <a:pt x="20736" y="25387"/>
                    <a:pt x="21098" y="24866"/>
                    <a:pt x="21370" y="24292"/>
                  </a:cubicBezTo>
                  <a:cubicBezTo>
                    <a:pt x="22018" y="24067"/>
                    <a:pt x="22573" y="23678"/>
                    <a:pt x="23019" y="23132"/>
                  </a:cubicBezTo>
                  <a:cubicBezTo>
                    <a:pt x="23518" y="22522"/>
                    <a:pt x="23862" y="21742"/>
                    <a:pt x="24041" y="20810"/>
                  </a:cubicBezTo>
                  <a:cubicBezTo>
                    <a:pt x="24161" y="20192"/>
                    <a:pt x="24270" y="19372"/>
                    <a:pt x="24052" y="18505"/>
                  </a:cubicBezTo>
                  <a:cubicBezTo>
                    <a:pt x="23792" y="17471"/>
                    <a:pt x="23099" y="16644"/>
                    <a:pt x="22200" y="16292"/>
                  </a:cubicBezTo>
                  <a:cubicBezTo>
                    <a:pt x="21882" y="16169"/>
                    <a:pt x="21546" y="16106"/>
                    <a:pt x="21200" y="16106"/>
                  </a:cubicBezTo>
                  <a:cubicBezTo>
                    <a:pt x="20806" y="16106"/>
                    <a:pt x="20409" y="16187"/>
                    <a:pt x="20029" y="16346"/>
                  </a:cubicBezTo>
                  <a:cubicBezTo>
                    <a:pt x="20276" y="15853"/>
                    <a:pt x="20405" y="15262"/>
                    <a:pt x="20399" y="14620"/>
                  </a:cubicBezTo>
                  <a:cubicBezTo>
                    <a:pt x="20391" y="14007"/>
                    <a:pt x="20279" y="13401"/>
                    <a:pt x="20063" y="12818"/>
                  </a:cubicBezTo>
                  <a:cubicBezTo>
                    <a:pt x="19845" y="12235"/>
                    <a:pt x="19534" y="11704"/>
                    <a:pt x="19139" y="11237"/>
                  </a:cubicBezTo>
                  <a:cubicBezTo>
                    <a:pt x="18421" y="10388"/>
                    <a:pt x="17412" y="9883"/>
                    <a:pt x="16437" y="9883"/>
                  </a:cubicBezTo>
                  <a:cubicBezTo>
                    <a:pt x="15958" y="9883"/>
                    <a:pt x="15502" y="9999"/>
                    <a:pt x="15089" y="10223"/>
                  </a:cubicBezTo>
                  <a:cubicBezTo>
                    <a:pt x="15098" y="9961"/>
                    <a:pt x="15096" y="9696"/>
                    <a:pt x="15082" y="9430"/>
                  </a:cubicBezTo>
                  <a:cubicBezTo>
                    <a:pt x="15399" y="9189"/>
                    <a:pt x="15680" y="8894"/>
                    <a:pt x="15921" y="8550"/>
                  </a:cubicBezTo>
                  <a:cubicBezTo>
                    <a:pt x="16241" y="8093"/>
                    <a:pt x="16484" y="7552"/>
                    <a:pt x="16624" y="6988"/>
                  </a:cubicBezTo>
                  <a:cubicBezTo>
                    <a:pt x="16898" y="5870"/>
                    <a:pt x="16770" y="4759"/>
                    <a:pt x="16648" y="4021"/>
                  </a:cubicBezTo>
                  <a:cubicBezTo>
                    <a:pt x="16537" y="3338"/>
                    <a:pt x="16343" y="2454"/>
                    <a:pt x="15839" y="1665"/>
                  </a:cubicBezTo>
                  <a:cubicBezTo>
                    <a:pt x="15225" y="704"/>
                    <a:pt x="14250" y="89"/>
                    <a:pt x="13229" y="20"/>
                  </a:cubicBezTo>
                  <a:cubicBezTo>
                    <a:pt x="13140" y="14"/>
                    <a:pt x="13053" y="11"/>
                    <a:pt x="12966" y="11"/>
                  </a:cubicBezTo>
                  <a:cubicBezTo>
                    <a:pt x="11862" y="11"/>
                    <a:pt x="10957" y="511"/>
                    <a:pt x="10417" y="1418"/>
                  </a:cubicBezTo>
                  <a:cubicBezTo>
                    <a:pt x="10288" y="1633"/>
                    <a:pt x="10182" y="1871"/>
                    <a:pt x="10097" y="2130"/>
                  </a:cubicBezTo>
                  <a:cubicBezTo>
                    <a:pt x="9966" y="1933"/>
                    <a:pt x="9830" y="1737"/>
                    <a:pt x="9694" y="1542"/>
                  </a:cubicBezTo>
                  <a:cubicBezTo>
                    <a:pt x="9395" y="1115"/>
                    <a:pt x="8776" y="229"/>
                    <a:pt x="7692" y="46"/>
                  </a:cubicBezTo>
                  <a:cubicBezTo>
                    <a:pt x="7509" y="16"/>
                    <a:pt x="7329" y="0"/>
                    <a:pt x="7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2" name="Google Shape;2422;p68"/>
            <p:cNvGrpSpPr/>
            <p:nvPr/>
          </p:nvGrpSpPr>
          <p:grpSpPr>
            <a:xfrm rot="-5895972">
              <a:off x="8502156" y="638082"/>
              <a:ext cx="666677" cy="936847"/>
              <a:chOff x="8528053" y="1454228"/>
              <a:chExt cx="2239481" cy="3147025"/>
            </a:xfrm>
          </p:grpSpPr>
          <p:sp>
            <p:nvSpPr>
              <p:cNvPr id="2423" name="Google Shape;2423;p68"/>
              <p:cNvSpPr/>
              <p:nvPr/>
            </p:nvSpPr>
            <p:spPr>
              <a:xfrm>
                <a:off x="8962538" y="1454228"/>
                <a:ext cx="1804996" cy="3147025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9610" extrusionOk="0">
                    <a:moveTo>
                      <a:pt x="219" y="0"/>
                    </a:moveTo>
                    <a:cubicBezTo>
                      <a:pt x="201" y="0"/>
                      <a:pt x="184" y="3"/>
                      <a:pt x="166" y="8"/>
                    </a:cubicBezTo>
                    <a:cubicBezTo>
                      <a:pt x="63" y="35"/>
                      <a:pt x="0" y="140"/>
                      <a:pt x="24" y="245"/>
                    </a:cubicBezTo>
                    <a:cubicBezTo>
                      <a:pt x="657" y="3014"/>
                      <a:pt x="1496" y="5738"/>
                      <a:pt x="2532" y="8387"/>
                    </a:cubicBezTo>
                    <a:cubicBezTo>
                      <a:pt x="3565" y="11039"/>
                      <a:pt x="4803" y="13609"/>
                      <a:pt x="6192" y="16091"/>
                    </a:cubicBezTo>
                    <a:cubicBezTo>
                      <a:pt x="7598" y="18565"/>
                      <a:pt x="9170" y="20947"/>
                      <a:pt x="10906" y="23201"/>
                    </a:cubicBezTo>
                    <a:cubicBezTo>
                      <a:pt x="12641" y="25455"/>
                      <a:pt x="14543" y="27580"/>
                      <a:pt x="16593" y="29548"/>
                    </a:cubicBezTo>
                    <a:cubicBezTo>
                      <a:pt x="16635" y="29589"/>
                      <a:pt x="16689" y="29609"/>
                      <a:pt x="16744" y="29609"/>
                    </a:cubicBezTo>
                    <a:cubicBezTo>
                      <a:pt x="16801" y="29609"/>
                      <a:pt x="16859" y="29586"/>
                      <a:pt x="16901" y="29541"/>
                    </a:cubicBezTo>
                    <a:cubicBezTo>
                      <a:pt x="16983" y="29456"/>
                      <a:pt x="16983" y="29322"/>
                      <a:pt x="16901" y="29238"/>
                    </a:cubicBezTo>
                    <a:cubicBezTo>
                      <a:pt x="14940" y="27211"/>
                      <a:pt x="13111" y="25060"/>
                      <a:pt x="11421" y="22808"/>
                    </a:cubicBezTo>
                    <a:cubicBezTo>
                      <a:pt x="9731" y="20555"/>
                      <a:pt x="8182" y="18199"/>
                      <a:pt x="6800" y="15748"/>
                    </a:cubicBezTo>
                    <a:cubicBezTo>
                      <a:pt x="5402" y="13305"/>
                      <a:pt x="4180" y="10761"/>
                      <a:pt x="3110" y="8156"/>
                    </a:cubicBezTo>
                    <a:cubicBezTo>
                      <a:pt x="2047" y="5549"/>
                      <a:pt x="1140" y="2875"/>
                      <a:pt x="411" y="149"/>
                    </a:cubicBezTo>
                    <a:cubicBezTo>
                      <a:pt x="387" y="60"/>
                      <a:pt x="307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8"/>
              <p:cNvSpPr/>
              <p:nvPr/>
            </p:nvSpPr>
            <p:spPr>
              <a:xfrm>
                <a:off x="9296054" y="1592396"/>
                <a:ext cx="208951" cy="827728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7788" extrusionOk="0">
                    <a:moveTo>
                      <a:pt x="302" y="7729"/>
                    </a:moveTo>
                    <a:cubicBezTo>
                      <a:pt x="295" y="7732"/>
                      <a:pt x="291" y="7733"/>
                      <a:pt x="288" y="7734"/>
                    </a:cubicBezTo>
                    <a:lnTo>
                      <a:pt x="288" y="7734"/>
                    </a:lnTo>
                    <a:cubicBezTo>
                      <a:pt x="293" y="7732"/>
                      <a:pt x="297" y="7731"/>
                      <a:pt x="302" y="7729"/>
                    </a:cubicBezTo>
                    <a:close/>
                    <a:moveTo>
                      <a:pt x="1084" y="1"/>
                    </a:moveTo>
                    <a:cubicBezTo>
                      <a:pt x="1060" y="1"/>
                      <a:pt x="1035" y="5"/>
                      <a:pt x="1011" y="13"/>
                    </a:cubicBezTo>
                    <a:cubicBezTo>
                      <a:pt x="910" y="50"/>
                      <a:pt x="851" y="154"/>
                      <a:pt x="868" y="257"/>
                    </a:cubicBezTo>
                    <a:cubicBezTo>
                      <a:pt x="974" y="898"/>
                      <a:pt x="1089" y="1530"/>
                      <a:pt x="1157" y="2164"/>
                    </a:cubicBezTo>
                    <a:cubicBezTo>
                      <a:pt x="1224" y="2797"/>
                      <a:pt x="1261" y="3427"/>
                      <a:pt x="1225" y="4051"/>
                    </a:cubicBezTo>
                    <a:cubicBezTo>
                      <a:pt x="1194" y="4673"/>
                      <a:pt x="1086" y="5289"/>
                      <a:pt x="905" y="5882"/>
                    </a:cubicBezTo>
                    <a:cubicBezTo>
                      <a:pt x="815" y="6179"/>
                      <a:pt x="697" y="6466"/>
                      <a:pt x="559" y="6744"/>
                    </a:cubicBezTo>
                    <a:cubicBezTo>
                      <a:pt x="494" y="6884"/>
                      <a:pt x="419" y="7021"/>
                      <a:pt x="339" y="7154"/>
                    </a:cubicBezTo>
                    <a:cubicBezTo>
                      <a:pt x="303" y="7218"/>
                      <a:pt x="261" y="7278"/>
                      <a:pt x="222" y="7339"/>
                    </a:cubicBezTo>
                    <a:lnTo>
                      <a:pt x="222" y="7339"/>
                    </a:lnTo>
                    <a:cubicBezTo>
                      <a:pt x="215" y="7340"/>
                      <a:pt x="207" y="7341"/>
                      <a:pt x="200" y="7342"/>
                    </a:cubicBezTo>
                    <a:cubicBezTo>
                      <a:pt x="171" y="7352"/>
                      <a:pt x="171" y="7342"/>
                      <a:pt x="111" y="7378"/>
                    </a:cubicBezTo>
                    <a:cubicBezTo>
                      <a:pt x="100" y="7380"/>
                      <a:pt x="39" y="7431"/>
                      <a:pt x="23" y="7500"/>
                    </a:cubicBezTo>
                    <a:cubicBezTo>
                      <a:pt x="1" y="7564"/>
                      <a:pt x="38" y="7660"/>
                      <a:pt x="51" y="7670"/>
                    </a:cubicBezTo>
                    <a:cubicBezTo>
                      <a:pt x="133" y="7767"/>
                      <a:pt x="151" y="7749"/>
                      <a:pt x="182" y="7769"/>
                    </a:cubicBezTo>
                    <a:cubicBezTo>
                      <a:pt x="217" y="7781"/>
                      <a:pt x="249" y="7788"/>
                      <a:pt x="286" y="7788"/>
                    </a:cubicBezTo>
                    <a:cubicBezTo>
                      <a:pt x="309" y="7788"/>
                      <a:pt x="333" y="7785"/>
                      <a:pt x="361" y="7779"/>
                    </a:cubicBezTo>
                    <a:cubicBezTo>
                      <a:pt x="400" y="7770"/>
                      <a:pt x="442" y="7752"/>
                      <a:pt x="479" y="7716"/>
                    </a:cubicBezTo>
                    <a:lnTo>
                      <a:pt x="521" y="7672"/>
                    </a:lnTo>
                    <a:lnTo>
                      <a:pt x="565" y="7625"/>
                    </a:lnTo>
                    <a:cubicBezTo>
                      <a:pt x="621" y="7560"/>
                      <a:pt x="678" y="7496"/>
                      <a:pt x="730" y="7427"/>
                    </a:cubicBezTo>
                    <a:cubicBezTo>
                      <a:pt x="838" y="7294"/>
                      <a:pt x="937" y="7154"/>
                      <a:pt x="1031" y="7010"/>
                    </a:cubicBezTo>
                    <a:cubicBezTo>
                      <a:pt x="1214" y="6718"/>
                      <a:pt x="1366" y="6410"/>
                      <a:pt x="1493" y="6091"/>
                    </a:cubicBezTo>
                    <a:cubicBezTo>
                      <a:pt x="1749" y="5453"/>
                      <a:pt x="1881" y="4771"/>
                      <a:pt x="1925" y="4092"/>
                    </a:cubicBezTo>
                    <a:cubicBezTo>
                      <a:pt x="1966" y="3411"/>
                      <a:pt x="1916" y="2732"/>
                      <a:pt x="1800" y="2072"/>
                    </a:cubicBezTo>
                    <a:cubicBezTo>
                      <a:pt x="1684" y="1412"/>
                      <a:pt x="1514" y="768"/>
                      <a:pt x="1292" y="147"/>
                    </a:cubicBezTo>
                    <a:cubicBezTo>
                      <a:pt x="1260" y="56"/>
                      <a:pt x="1175" y="1"/>
                      <a:pt x="1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8"/>
              <p:cNvSpPr/>
              <p:nvPr/>
            </p:nvSpPr>
            <p:spPr>
              <a:xfrm>
                <a:off x="8528053" y="2137628"/>
                <a:ext cx="896812" cy="630574"/>
              </a:xfrm>
              <a:custGeom>
                <a:avLst/>
                <a:gdLst/>
                <a:ahLst/>
                <a:cxnLst/>
                <a:rect l="l" t="t" r="r" b="b"/>
                <a:pathLst>
                  <a:path w="8438" h="5933" extrusionOk="0">
                    <a:moveTo>
                      <a:pt x="244" y="1"/>
                    </a:moveTo>
                    <a:cubicBezTo>
                      <a:pt x="195" y="1"/>
                      <a:pt x="146" y="17"/>
                      <a:pt x="105" y="50"/>
                    </a:cubicBezTo>
                    <a:cubicBezTo>
                      <a:pt x="19" y="119"/>
                      <a:pt x="0" y="243"/>
                      <a:pt x="56" y="334"/>
                    </a:cubicBezTo>
                    <a:cubicBezTo>
                      <a:pt x="951" y="1786"/>
                      <a:pt x="1981" y="3201"/>
                      <a:pt x="3338" y="4333"/>
                    </a:cubicBezTo>
                    <a:cubicBezTo>
                      <a:pt x="4023" y="4885"/>
                      <a:pt x="4791" y="5358"/>
                      <a:pt x="5630" y="5662"/>
                    </a:cubicBezTo>
                    <a:cubicBezTo>
                      <a:pt x="6053" y="5810"/>
                      <a:pt x="6500" y="5916"/>
                      <a:pt x="6962" y="5932"/>
                    </a:cubicBezTo>
                    <a:cubicBezTo>
                      <a:pt x="6985" y="5932"/>
                      <a:pt x="7008" y="5932"/>
                      <a:pt x="7031" y="5932"/>
                    </a:cubicBezTo>
                    <a:cubicBezTo>
                      <a:pt x="7470" y="5932"/>
                      <a:pt x="7925" y="5846"/>
                      <a:pt x="8312" y="5615"/>
                    </a:cubicBezTo>
                    <a:cubicBezTo>
                      <a:pt x="8408" y="5559"/>
                      <a:pt x="8438" y="5436"/>
                      <a:pt x="8382" y="5339"/>
                    </a:cubicBezTo>
                    <a:cubicBezTo>
                      <a:pt x="8345" y="5278"/>
                      <a:pt x="8277" y="5244"/>
                      <a:pt x="8209" y="5244"/>
                    </a:cubicBezTo>
                    <a:cubicBezTo>
                      <a:pt x="8183" y="5244"/>
                      <a:pt x="8157" y="5249"/>
                      <a:pt x="8132" y="5259"/>
                    </a:cubicBezTo>
                    <a:cubicBezTo>
                      <a:pt x="7869" y="5367"/>
                      <a:pt x="7592" y="5413"/>
                      <a:pt x="7311" y="5413"/>
                    </a:cubicBezTo>
                    <a:cubicBezTo>
                      <a:pt x="6822" y="5413"/>
                      <a:pt x="6320" y="5275"/>
                      <a:pt x="5856" y="5081"/>
                    </a:cubicBezTo>
                    <a:cubicBezTo>
                      <a:pt x="5112" y="4756"/>
                      <a:pt x="4408" y="4330"/>
                      <a:pt x="3785" y="3793"/>
                    </a:cubicBezTo>
                    <a:cubicBezTo>
                      <a:pt x="3147" y="3274"/>
                      <a:pt x="2571" y="2670"/>
                      <a:pt x="2024" y="2038"/>
                    </a:cubicBezTo>
                    <a:cubicBezTo>
                      <a:pt x="1471" y="1409"/>
                      <a:pt x="956" y="738"/>
                      <a:pt x="413" y="81"/>
                    </a:cubicBezTo>
                    <a:cubicBezTo>
                      <a:pt x="370" y="28"/>
                      <a:pt x="307" y="1"/>
                      <a:pt x="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8"/>
              <p:cNvSpPr/>
              <p:nvPr/>
            </p:nvSpPr>
            <p:spPr>
              <a:xfrm>
                <a:off x="9635735" y="2505154"/>
                <a:ext cx="322993" cy="65438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6157" extrusionOk="0">
                    <a:moveTo>
                      <a:pt x="2424" y="1"/>
                    </a:moveTo>
                    <a:cubicBezTo>
                      <a:pt x="2393" y="1"/>
                      <a:pt x="2361" y="7"/>
                      <a:pt x="2330" y="22"/>
                    </a:cubicBezTo>
                    <a:cubicBezTo>
                      <a:pt x="2235" y="68"/>
                      <a:pt x="2188" y="176"/>
                      <a:pt x="2212" y="274"/>
                    </a:cubicBezTo>
                    <a:cubicBezTo>
                      <a:pt x="2338" y="794"/>
                      <a:pt x="2399" y="1323"/>
                      <a:pt x="2372" y="1847"/>
                    </a:cubicBezTo>
                    <a:cubicBezTo>
                      <a:pt x="2344" y="2369"/>
                      <a:pt x="2245" y="2884"/>
                      <a:pt x="2061" y="3367"/>
                    </a:cubicBezTo>
                    <a:cubicBezTo>
                      <a:pt x="1696" y="4339"/>
                      <a:pt x="1006" y="5184"/>
                      <a:pt x="118" y="5788"/>
                    </a:cubicBezTo>
                    <a:cubicBezTo>
                      <a:pt x="26" y="5850"/>
                      <a:pt x="1" y="5975"/>
                      <a:pt x="63" y="6069"/>
                    </a:cubicBezTo>
                    <a:cubicBezTo>
                      <a:pt x="100" y="6126"/>
                      <a:pt x="165" y="6157"/>
                      <a:pt x="231" y="6157"/>
                    </a:cubicBezTo>
                    <a:cubicBezTo>
                      <a:pt x="257" y="6157"/>
                      <a:pt x="283" y="6152"/>
                      <a:pt x="307" y="6142"/>
                    </a:cubicBezTo>
                    <a:cubicBezTo>
                      <a:pt x="1396" y="5685"/>
                      <a:pt x="2278" y="4741"/>
                      <a:pt x="2715" y="3618"/>
                    </a:cubicBezTo>
                    <a:cubicBezTo>
                      <a:pt x="2931" y="3055"/>
                      <a:pt x="3038" y="2451"/>
                      <a:pt x="3020" y="1853"/>
                    </a:cubicBezTo>
                    <a:cubicBezTo>
                      <a:pt x="3005" y="1255"/>
                      <a:pt x="2879" y="660"/>
                      <a:pt x="2623" y="126"/>
                    </a:cubicBezTo>
                    <a:cubicBezTo>
                      <a:pt x="2585" y="47"/>
                      <a:pt x="2506" y="1"/>
                      <a:pt x="2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8"/>
              <p:cNvSpPr/>
              <p:nvPr/>
            </p:nvSpPr>
            <p:spPr>
              <a:xfrm>
                <a:off x="9164369" y="3219058"/>
                <a:ext cx="709542" cy="337128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3172" extrusionOk="0">
                    <a:moveTo>
                      <a:pt x="240" y="0"/>
                    </a:moveTo>
                    <a:cubicBezTo>
                      <a:pt x="189" y="0"/>
                      <a:pt x="138" y="18"/>
                      <a:pt x="97" y="53"/>
                    </a:cubicBezTo>
                    <a:cubicBezTo>
                      <a:pt x="17" y="124"/>
                      <a:pt x="0" y="240"/>
                      <a:pt x="51" y="328"/>
                    </a:cubicBezTo>
                    <a:cubicBezTo>
                      <a:pt x="365" y="874"/>
                      <a:pt x="784" y="1361"/>
                      <a:pt x="1269" y="1771"/>
                    </a:cubicBezTo>
                    <a:cubicBezTo>
                      <a:pt x="1752" y="2185"/>
                      <a:pt x="2308" y="2513"/>
                      <a:pt x="2899" y="2753"/>
                    </a:cubicBezTo>
                    <a:cubicBezTo>
                      <a:pt x="3494" y="2989"/>
                      <a:pt x="4112" y="3141"/>
                      <a:pt x="4764" y="3170"/>
                    </a:cubicBezTo>
                    <a:cubicBezTo>
                      <a:pt x="4800" y="3171"/>
                      <a:pt x="4836" y="3171"/>
                      <a:pt x="4871" y="3171"/>
                    </a:cubicBezTo>
                    <a:cubicBezTo>
                      <a:pt x="5163" y="3171"/>
                      <a:pt x="5462" y="3139"/>
                      <a:pt x="5753" y="3052"/>
                    </a:cubicBezTo>
                    <a:cubicBezTo>
                      <a:pt x="6076" y="2946"/>
                      <a:pt x="6397" y="2761"/>
                      <a:pt x="6609" y="2480"/>
                    </a:cubicBezTo>
                    <a:cubicBezTo>
                      <a:pt x="6676" y="2390"/>
                      <a:pt x="6657" y="2264"/>
                      <a:pt x="6570" y="2198"/>
                    </a:cubicBezTo>
                    <a:cubicBezTo>
                      <a:pt x="6533" y="2171"/>
                      <a:pt x="6491" y="2157"/>
                      <a:pt x="6448" y="2157"/>
                    </a:cubicBezTo>
                    <a:cubicBezTo>
                      <a:pt x="6400" y="2157"/>
                      <a:pt x="6353" y="2174"/>
                      <a:pt x="6316" y="2207"/>
                    </a:cubicBezTo>
                    <a:lnTo>
                      <a:pt x="6309" y="2211"/>
                    </a:lnTo>
                    <a:cubicBezTo>
                      <a:pt x="6006" y="2476"/>
                      <a:pt x="5598" y="2569"/>
                      <a:pt x="5173" y="2569"/>
                    </a:cubicBezTo>
                    <a:cubicBezTo>
                      <a:pt x="5051" y="2569"/>
                      <a:pt x="4928" y="2562"/>
                      <a:pt x="4805" y="2548"/>
                    </a:cubicBezTo>
                    <a:cubicBezTo>
                      <a:pt x="4252" y="2473"/>
                      <a:pt x="3687" y="2326"/>
                      <a:pt x="3163" y="2106"/>
                    </a:cubicBezTo>
                    <a:cubicBezTo>
                      <a:pt x="2634" y="1890"/>
                      <a:pt x="2134" y="1603"/>
                      <a:pt x="1672" y="1264"/>
                    </a:cubicBezTo>
                    <a:cubicBezTo>
                      <a:pt x="1208" y="925"/>
                      <a:pt x="792" y="521"/>
                      <a:pt x="410" y="80"/>
                    </a:cubicBezTo>
                    <a:lnTo>
                      <a:pt x="407" y="77"/>
                    </a:lnTo>
                    <a:cubicBezTo>
                      <a:pt x="363" y="26"/>
                      <a:pt x="302" y="0"/>
                      <a:pt x="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8"/>
              <p:cNvSpPr/>
              <p:nvPr/>
            </p:nvSpPr>
            <p:spPr>
              <a:xfrm>
                <a:off x="9952458" y="3133287"/>
                <a:ext cx="276335" cy="51919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4885" extrusionOk="0">
                    <a:moveTo>
                      <a:pt x="2224" y="0"/>
                    </a:moveTo>
                    <a:cubicBezTo>
                      <a:pt x="2203" y="0"/>
                      <a:pt x="2181" y="3"/>
                      <a:pt x="2160" y="10"/>
                    </a:cubicBezTo>
                    <a:cubicBezTo>
                      <a:pt x="2062" y="40"/>
                      <a:pt x="2001" y="129"/>
                      <a:pt x="2003" y="227"/>
                    </a:cubicBezTo>
                    <a:lnTo>
                      <a:pt x="2003" y="230"/>
                    </a:lnTo>
                    <a:cubicBezTo>
                      <a:pt x="2014" y="645"/>
                      <a:pt x="1991" y="1052"/>
                      <a:pt x="1913" y="1448"/>
                    </a:cubicBezTo>
                    <a:cubicBezTo>
                      <a:pt x="1834" y="1843"/>
                      <a:pt x="1719" y="2230"/>
                      <a:pt x="1555" y="2598"/>
                    </a:cubicBezTo>
                    <a:cubicBezTo>
                      <a:pt x="1232" y="3337"/>
                      <a:pt x="737" y="3991"/>
                      <a:pt x="100" y="4526"/>
                    </a:cubicBezTo>
                    <a:cubicBezTo>
                      <a:pt x="13" y="4598"/>
                      <a:pt x="0" y="4725"/>
                      <a:pt x="71" y="4810"/>
                    </a:cubicBezTo>
                    <a:cubicBezTo>
                      <a:pt x="113" y="4859"/>
                      <a:pt x="172" y="4884"/>
                      <a:pt x="231" y="4884"/>
                    </a:cubicBezTo>
                    <a:cubicBezTo>
                      <a:pt x="260" y="4884"/>
                      <a:pt x="289" y="4878"/>
                      <a:pt x="316" y="4866"/>
                    </a:cubicBezTo>
                    <a:cubicBezTo>
                      <a:pt x="1152" y="4473"/>
                      <a:pt x="1810" y="3730"/>
                      <a:pt x="2196" y="2884"/>
                    </a:cubicBezTo>
                    <a:cubicBezTo>
                      <a:pt x="2387" y="2459"/>
                      <a:pt x="2515" y="2003"/>
                      <a:pt x="2556" y="1537"/>
                    </a:cubicBezTo>
                    <a:cubicBezTo>
                      <a:pt x="2600" y="1074"/>
                      <a:pt x="2570" y="601"/>
                      <a:pt x="2435" y="157"/>
                    </a:cubicBezTo>
                    <a:cubicBezTo>
                      <a:pt x="2407" y="61"/>
                      <a:pt x="2319" y="0"/>
                      <a:pt x="2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9" name="Google Shape;2429;p68"/>
            <p:cNvGrpSpPr/>
            <p:nvPr/>
          </p:nvGrpSpPr>
          <p:grpSpPr>
            <a:xfrm rot="-5895972">
              <a:off x="8279170" y="880497"/>
              <a:ext cx="689239" cy="712937"/>
              <a:chOff x="8158719" y="1063531"/>
              <a:chExt cx="2315268" cy="2394873"/>
            </a:xfrm>
          </p:grpSpPr>
          <p:sp>
            <p:nvSpPr>
              <p:cNvPr id="2430" name="Google Shape;2430;p68"/>
              <p:cNvSpPr/>
              <p:nvPr/>
            </p:nvSpPr>
            <p:spPr>
              <a:xfrm>
                <a:off x="8158719" y="1804749"/>
                <a:ext cx="619414" cy="64726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090" extrusionOk="0">
                    <a:moveTo>
                      <a:pt x="1728" y="0"/>
                    </a:moveTo>
                    <a:cubicBezTo>
                      <a:pt x="629" y="0"/>
                      <a:pt x="0" y="1001"/>
                      <a:pt x="278" y="2031"/>
                    </a:cubicBezTo>
                    <a:cubicBezTo>
                      <a:pt x="511" y="2897"/>
                      <a:pt x="910" y="3728"/>
                      <a:pt x="1449" y="4467"/>
                    </a:cubicBezTo>
                    <a:cubicBezTo>
                      <a:pt x="1950" y="5155"/>
                      <a:pt x="2615" y="5788"/>
                      <a:pt x="3445" y="6015"/>
                    </a:cubicBezTo>
                    <a:cubicBezTo>
                      <a:pt x="3626" y="6065"/>
                      <a:pt x="3816" y="6090"/>
                      <a:pt x="4005" y="6090"/>
                    </a:cubicBezTo>
                    <a:cubicBezTo>
                      <a:pt x="4679" y="6090"/>
                      <a:pt x="5345" y="5778"/>
                      <a:pt x="5596" y="5191"/>
                    </a:cubicBezTo>
                    <a:cubicBezTo>
                      <a:pt x="5828" y="4651"/>
                      <a:pt x="5678" y="4017"/>
                      <a:pt x="5451" y="3459"/>
                    </a:cubicBezTo>
                    <a:cubicBezTo>
                      <a:pt x="5063" y="2508"/>
                      <a:pt x="4453" y="1638"/>
                      <a:pt x="3682" y="931"/>
                    </a:cubicBezTo>
                    <a:cubicBezTo>
                      <a:pt x="3196" y="488"/>
                      <a:pt x="2616" y="95"/>
                      <a:pt x="1965" y="15"/>
                    </a:cubicBezTo>
                    <a:cubicBezTo>
                      <a:pt x="1884" y="5"/>
                      <a:pt x="1805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68"/>
              <p:cNvSpPr/>
              <p:nvPr/>
            </p:nvSpPr>
            <p:spPr>
              <a:xfrm>
                <a:off x="9106976" y="1064488"/>
                <a:ext cx="582747" cy="794143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7472" extrusionOk="0">
                    <a:moveTo>
                      <a:pt x="2905" y="1"/>
                    </a:moveTo>
                    <a:cubicBezTo>
                      <a:pt x="1" y="1"/>
                      <a:pt x="1301" y="5264"/>
                      <a:pt x="2039" y="6623"/>
                    </a:cubicBezTo>
                    <a:cubicBezTo>
                      <a:pt x="2200" y="6918"/>
                      <a:pt x="2395" y="7219"/>
                      <a:pt x="2696" y="7369"/>
                    </a:cubicBezTo>
                    <a:cubicBezTo>
                      <a:pt x="2840" y="7440"/>
                      <a:pt x="2997" y="7471"/>
                      <a:pt x="3156" y="7471"/>
                    </a:cubicBezTo>
                    <a:cubicBezTo>
                      <a:pt x="3405" y="7471"/>
                      <a:pt x="3661" y="7395"/>
                      <a:pt x="3883" y="7279"/>
                    </a:cubicBezTo>
                    <a:cubicBezTo>
                      <a:pt x="4612" y="6902"/>
                      <a:pt x="5091" y="6148"/>
                      <a:pt x="5288" y="5352"/>
                    </a:cubicBezTo>
                    <a:cubicBezTo>
                      <a:pt x="5483" y="4557"/>
                      <a:pt x="5424" y="3719"/>
                      <a:pt x="5291" y="2910"/>
                    </a:cubicBezTo>
                    <a:cubicBezTo>
                      <a:pt x="5185" y="2260"/>
                      <a:pt x="5026" y="1603"/>
                      <a:pt x="4671" y="1050"/>
                    </a:cubicBezTo>
                    <a:cubicBezTo>
                      <a:pt x="4317" y="495"/>
                      <a:pt x="3735" y="52"/>
                      <a:pt x="3079" y="7"/>
                    </a:cubicBezTo>
                    <a:cubicBezTo>
                      <a:pt x="3019" y="3"/>
                      <a:pt x="2961" y="1"/>
                      <a:pt x="29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8"/>
              <p:cNvSpPr/>
              <p:nvPr/>
            </p:nvSpPr>
            <p:spPr>
              <a:xfrm>
                <a:off x="8619775" y="1063531"/>
                <a:ext cx="507286" cy="708373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6665" extrusionOk="0">
                    <a:moveTo>
                      <a:pt x="1677" y="0"/>
                    </a:moveTo>
                    <a:cubicBezTo>
                      <a:pt x="189" y="0"/>
                      <a:pt x="1" y="1979"/>
                      <a:pt x="266" y="3083"/>
                    </a:cubicBezTo>
                    <a:cubicBezTo>
                      <a:pt x="447" y="3835"/>
                      <a:pt x="800" y="4535"/>
                      <a:pt x="1209" y="5193"/>
                    </a:cubicBezTo>
                    <a:cubicBezTo>
                      <a:pt x="1474" y="5619"/>
                      <a:pt x="1770" y="6039"/>
                      <a:pt x="2180" y="6331"/>
                    </a:cubicBezTo>
                    <a:cubicBezTo>
                      <a:pt x="2467" y="6534"/>
                      <a:pt x="2819" y="6665"/>
                      <a:pt x="3166" y="6665"/>
                    </a:cubicBezTo>
                    <a:cubicBezTo>
                      <a:pt x="3315" y="6665"/>
                      <a:pt x="3463" y="6640"/>
                      <a:pt x="3604" y="6588"/>
                    </a:cubicBezTo>
                    <a:cubicBezTo>
                      <a:pt x="4097" y="6404"/>
                      <a:pt x="4416" y="5911"/>
                      <a:pt x="4557" y="5406"/>
                    </a:cubicBezTo>
                    <a:cubicBezTo>
                      <a:pt x="4772" y="4634"/>
                      <a:pt x="4646" y="3797"/>
                      <a:pt x="4350" y="3053"/>
                    </a:cubicBezTo>
                    <a:cubicBezTo>
                      <a:pt x="4055" y="2308"/>
                      <a:pt x="3601" y="1638"/>
                      <a:pt x="3141" y="981"/>
                    </a:cubicBezTo>
                    <a:cubicBezTo>
                      <a:pt x="2848" y="562"/>
                      <a:pt x="2500" y="114"/>
                      <a:pt x="1997" y="28"/>
                    </a:cubicBezTo>
                    <a:cubicBezTo>
                      <a:pt x="1885" y="9"/>
                      <a:pt x="1778" y="0"/>
                      <a:pt x="1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8"/>
              <p:cNvSpPr/>
              <p:nvPr/>
            </p:nvSpPr>
            <p:spPr>
              <a:xfrm>
                <a:off x="9591308" y="2113608"/>
                <a:ext cx="475827" cy="568186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5346" extrusionOk="0">
                    <a:moveTo>
                      <a:pt x="1818" y="1"/>
                    </a:moveTo>
                    <a:cubicBezTo>
                      <a:pt x="1438" y="1"/>
                      <a:pt x="1059" y="136"/>
                      <a:pt x="724" y="455"/>
                    </a:cubicBezTo>
                    <a:cubicBezTo>
                      <a:pt x="1" y="1149"/>
                      <a:pt x="381" y="2282"/>
                      <a:pt x="690" y="3109"/>
                    </a:cubicBezTo>
                    <a:cubicBezTo>
                      <a:pt x="938" y="3774"/>
                      <a:pt x="1251" y="4447"/>
                      <a:pt x="1798" y="4898"/>
                    </a:cubicBezTo>
                    <a:cubicBezTo>
                      <a:pt x="2131" y="5175"/>
                      <a:pt x="2573" y="5345"/>
                      <a:pt x="3000" y="5345"/>
                    </a:cubicBezTo>
                    <a:cubicBezTo>
                      <a:pt x="3274" y="5345"/>
                      <a:pt x="3541" y="5275"/>
                      <a:pt x="3769" y="5119"/>
                    </a:cubicBezTo>
                    <a:cubicBezTo>
                      <a:pt x="4292" y="4762"/>
                      <a:pt x="4476" y="4072"/>
                      <a:pt x="4468" y="3438"/>
                    </a:cubicBezTo>
                    <a:cubicBezTo>
                      <a:pt x="4458" y="2514"/>
                      <a:pt x="4116" y="1597"/>
                      <a:pt x="3518" y="890"/>
                    </a:cubicBezTo>
                    <a:cubicBezTo>
                      <a:pt x="3080" y="373"/>
                      <a:pt x="2448" y="1"/>
                      <a:pt x="18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8"/>
              <p:cNvSpPr/>
              <p:nvPr/>
            </p:nvSpPr>
            <p:spPr>
              <a:xfrm>
                <a:off x="8854873" y="2902122"/>
                <a:ext cx="571162" cy="55628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234" extrusionOk="0">
                    <a:moveTo>
                      <a:pt x="1887" y="1"/>
                    </a:moveTo>
                    <a:cubicBezTo>
                      <a:pt x="1334" y="1"/>
                      <a:pt x="792" y="205"/>
                      <a:pt x="481" y="624"/>
                    </a:cubicBezTo>
                    <a:cubicBezTo>
                      <a:pt x="1" y="1268"/>
                      <a:pt x="176" y="2197"/>
                      <a:pt x="542" y="2944"/>
                    </a:cubicBezTo>
                    <a:cubicBezTo>
                      <a:pt x="1092" y="4063"/>
                      <a:pt x="2261" y="5234"/>
                      <a:pt x="3624" y="5234"/>
                    </a:cubicBezTo>
                    <a:cubicBezTo>
                      <a:pt x="3676" y="5234"/>
                      <a:pt x="3729" y="5232"/>
                      <a:pt x="3782" y="5229"/>
                    </a:cubicBezTo>
                    <a:cubicBezTo>
                      <a:pt x="4869" y="5157"/>
                      <a:pt x="5373" y="3881"/>
                      <a:pt x="5171" y="2939"/>
                    </a:cubicBezTo>
                    <a:cubicBezTo>
                      <a:pt x="5042" y="2342"/>
                      <a:pt x="4698" y="1798"/>
                      <a:pt x="4286" y="1322"/>
                    </a:cubicBezTo>
                    <a:cubicBezTo>
                      <a:pt x="3801" y="761"/>
                      <a:pt x="3186" y="266"/>
                      <a:pt x="2464" y="76"/>
                    </a:cubicBezTo>
                    <a:cubicBezTo>
                      <a:pt x="2276" y="26"/>
                      <a:pt x="2081" y="1"/>
                      <a:pt x="18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8"/>
              <p:cNvSpPr/>
              <p:nvPr/>
            </p:nvSpPr>
            <p:spPr>
              <a:xfrm>
                <a:off x="10055340" y="2775113"/>
                <a:ext cx="418647" cy="612187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5760" extrusionOk="0">
                    <a:moveTo>
                      <a:pt x="2219" y="1"/>
                    </a:moveTo>
                    <a:cubicBezTo>
                      <a:pt x="1549" y="1"/>
                      <a:pt x="876" y="440"/>
                      <a:pt x="516" y="1031"/>
                    </a:cubicBezTo>
                    <a:cubicBezTo>
                      <a:pt x="62" y="1777"/>
                      <a:pt x="1" y="2695"/>
                      <a:pt x="20" y="3568"/>
                    </a:cubicBezTo>
                    <a:cubicBezTo>
                      <a:pt x="40" y="4497"/>
                      <a:pt x="275" y="5759"/>
                      <a:pt x="1305" y="5759"/>
                    </a:cubicBezTo>
                    <a:cubicBezTo>
                      <a:pt x="1389" y="5759"/>
                      <a:pt x="1477" y="5751"/>
                      <a:pt x="1571" y="5733"/>
                    </a:cubicBezTo>
                    <a:cubicBezTo>
                      <a:pt x="2901" y="5490"/>
                      <a:pt x="3532" y="4366"/>
                      <a:pt x="3770" y="3142"/>
                    </a:cubicBezTo>
                    <a:cubicBezTo>
                      <a:pt x="3881" y="2570"/>
                      <a:pt x="3939" y="1974"/>
                      <a:pt x="3797" y="1408"/>
                    </a:cubicBezTo>
                    <a:cubicBezTo>
                      <a:pt x="3655" y="842"/>
                      <a:pt x="3283" y="311"/>
                      <a:pt x="2740" y="97"/>
                    </a:cubicBezTo>
                    <a:cubicBezTo>
                      <a:pt x="2570" y="31"/>
                      <a:pt x="2395" y="1"/>
                      <a:pt x="2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36" name="Google Shape;2436;p68"/>
          <p:cNvGrpSpPr/>
          <p:nvPr/>
        </p:nvGrpSpPr>
        <p:grpSpPr>
          <a:xfrm>
            <a:off x="285720" y="214296"/>
            <a:ext cx="1199100" cy="1259944"/>
            <a:chOff x="-12" y="207852"/>
            <a:chExt cx="1199100" cy="1259944"/>
          </a:xfrm>
        </p:grpSpPr>
        <p:sp>
          <p:nvSpPr>
            <p:cNvPr id="2437" name="Google Shape;2437;p68"/>
            <p:cNvSpPr/>
            <p:nvPr/>
          </p:nvSpPr>
          <p:spPr>
            <a:xfrm>
              <a:off x="-12" y="207852"/>
              <a:ext cx="1199100" cy="125994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8"/>
            <p:cNvSpPr/>
            <p:nvPr/>
          </p:nvSpPr>
          <p:spPr>
            <a:xfrm>
              <a:off x="51610" y="259005"/>
              <a:ext cx="1093668" cy="1157443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9" name="Google Shape;2439;p68"/>
            <p:cNvGrpSpPr/>
            <p:nvPr/>
          </p:nvGrpSpPr>
          <p:grpSpPr>
            <a:xfrm>
              <a:off x="66616" y="270650"/>
              <a:ext cx="1059475" cy="1114888"/>
              <a:chOff x="7703473" y="1149191"/>
              <a:chExt cx="2785894" cy="2931600"/>
            </a:xfrm>
          </p:grpSpPr>
          <p:sp>
            <p:nvSpPr>
              <p:cNvPr id="2440" name="Google Shape;2440;p68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8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8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8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8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8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8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8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8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8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8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8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8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6" name="Picture 95" descr="thumbnail_image4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39703" y="1168202"/>
            <a:ext cx="3328178" cy="3007249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07;p84"/>
          <p:cNvGrpSpPr/>
          <p:nvPr/>
        </p:nvGrpSpPr>
        <p:grpSpPr>
          <a:xfrm>
            <a:off x="1561777" y="539501"/>
            <a:ext cx="1331009" cy="1015874"/>
            <a:chOff x="3216977" y="2823401"/>
            <a:chExt cx="1331009" cy="1015874"/>
          </a:xfrm>
        </p:grpSpPr>
        <p:sp>
          <p:nvSpPr>
            <p:cNvPr id="4408" name="Google Shape;4408;p84"/>
            <p:cNvSpPr/>
            <p:nvPr/>
          </p:nvSpPr>
          <p:spPr>
            <a:xfrm>
              <a:off x="3216977" y="2823401"/>
              <a:ext cx="1331009" cy="1015874"/>
            </a:xfrm>
            <a:custGeom>
              <a:avLst/>
              <a:gdLst/>
              <a:ahLst/>
              <a:cxnLst/>
              <a:rect l="l" t="t" r="r" b="b"/>
              <a:pathLst>
                <a:path w="32543" h="24838" extrusionOk="0">
                  <a:moveTo>
                    <a:pt x="24715" y="1"/>
                  </a:moveTo>
                  <a:cubicBezTo>
                    <a:pt x="23048" y="1"/>
                    <a:pt x="21471" y="1073"/>
                    <a:pt x="20028" y="3194"/>
                  </a:cubicBezTo>
                  <a:cubicBezTo>
                    <a:pt x="18736" y="5091"/>
                    <a:pt x="17626" y="7098"/>
                    <a:pt x="16711" y="9193"/>
                  </a:cubicBezTo>
                  <a:cubicBezTo>
                    <a:pt x="15937" y="8006"/>
                    <a:pt x="14740" y="7230"/>
                    <a:pt x="13495" y="7136"/>
                  </a:cubicBezTo>
                  <a:cubicBezTo>
                    <a:pt x="13402" y="7130"/>
                    <a:pt x="13311" y="7126"/>
                    <a:pt x="13222" y="7126"/>
                  </a:cubicBezTo>
                  <a:cubicBezTo>
                    <a:pt x="11527" y="7126"/>
                    <a:pt x="9867" y="8395"/>
                    <a:pt x="9187" y="10209"/>
                  </a:cubicBezTo>
                  <a:cubicBezTo>
                    <a:pt x="9051" y="10569"/>
                    <a:pt x="8956" y="10932"/>
                    <a:pt x="8887" y="11299"/>
                  </a:cubicBezTo>
                  <a:cubicBezTo>
                    <a:pt x="8349" y="10831"/>
                    <a:pt x="7747" y="10413"/>
                    <a:pt x="7072" y="10095"/>
                  </a:cubicBezTo>
                  <a:cubicBezTo>
                    <a:pt x="6318" y="9741"/>
                    <a:pt x="5473" y="9554"/>
                    <a:pt x="4630" y="9554"/>
                  </a:cubicBezTo>
                  <a:cubicBezTo>
                    <a:pt x="3096" y="9554"/>
                    <a:pt x="1750" y="10179"/>
                    <a:pt x="940" y="11267"/>
                  </a:cubicBezTo>
                  <a:cubicBezTo>
                    <a:pt x="314" y="12109"/>
                    <a:pt x="1" y="13223"/>
                    <a:pt x="7" y="14577"/>
                  </a:cubicBezTo>
                  <a:cubicBezTo>
                    <a:pt x="24" y="18131"/>
                    <a:pt x="1938" y="21409"/>
                    <a:pt x="3732" y="24204"/>
                  </a:cubicBezTo>
                  <a:lnTo>
                    <a:pt x="3918" y="24494"/>
                  </a:lnTo>
                  <a:cubicBezTo>
                    <a:pt x="4044" y="24689"/>
                    <a:pt x="4259" y="24809"/>
                    <a:pt x="4491" y="24809"/>
                  </a:cubicBezTo>
                  <a:lnTo>
                    <a:pt x="29663" y="24838"/>
                  </a:lnTo>
                  <a:cubicBezTo>
                    <a:pt x="29923" y="24838"/>
                    <a:pt x="30161" y="24689"/>
                    <a:pt x="30277" y="24456"/>
                  </a:cubicBezTo>
                  <a:lnTo>
                    <a:pt x="30451" y="24103"/>
                  </a:lnTo>
                  <a:cubicBezTo>
                    <a:pt x="31444" y="22095"/>
                    <a:pt x="31925" y="19904"/>
                    <a:pt x="32298" y="17835"/>
                  </a:cubicBezTo>
                  <a:cubicBezTo>
                    <a:pt x="32458" y="16943"/>
                    <a:pt x="32543" y="15905"/>
                    <a:pt x="31960" y="14973"/>
                  </a:cubicBezTo>
                  <a:cubicBezTo>
                    <a:pt x="31430" y="14121"/>
                    <a:pt x="30441" y="13610"/>
                    <a:pt x="29318" y="13610"/>
                  </a:cubicBezTo>
                  <a:cubicBezTo>
                    <a:pt x="29009" y="13610"/>
                    <a:pt x="28699" y="13650"/>
                    <a:pt x="28400" y="13726"/>
                  </a:cubicBezTo>
                  <a:cubicBezTo>
                    <a:pt x="28760" y="11507"/>
                    <a:pt x="28959" y="9116"/>
                    <a:pt x="29005" y="6499"/>
                  </a:cubicBezTo>
                  <a:cubicBezTo>
                    <a:pt x="29067" y="2912"/>
                    <a:pt x="27788" y="574"/>
                    <a:pt x="25494" y="83"/>
                  </a:cubicBezTo>
                  <a:cubicBezTo>
                    <a:pt x="25239" y="30"/>
                    <a:pt x="24978" y="1"/>
                    <a:pt x="24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4"/>
            <p:cNvSpPr/>
            <p:nvPr/>
          </p:nvSpPr>
          <p:spPr>
            <a:xfrm>
              <a:off x="3270838" y="2877345"/>
              <a:ext cx="1222010" cy="908266"/>
            </a:xfrm>
            <a:custGeom>
              <a:avLst/>
              <a:gdLst/>
              <a:ahLst/>
              <a:cxnLst/>
              <a:rect l="l" t="t" r="r" b="b"/>
              <a:pathLst>
                <a:path w="29878" h="22207" extrusionOk="0">
                  <a:moveTo>
                    <a:pt x="23398" y="1"/>
                  </a:moveTo>
                  <a:cubicBezTo>
                    <a:pt x="21932" y="1"/>
                    <a:pt x="20667" y="1345"/>
                    <a:pt x="19799" y="2618"/>
                  </a:cubicBezTo>
                  <a:cubicBezTo>
                    <a:pt x="17845" y="5486"/>
                    <a:pt x="16312" y="8642"/>
                    <a:pt x="15271" y="11953"/>
                  </a:cubicBezTo>
                  <a:cubicBezTo>
                    <a:pt x="15124" y="10917"/>
                    <a:pt x="14969" y="9857"/>
                    <a:pt x="14486" y="8929"/>
                  </a:cubicBezTo>
                  <a:cubicBezTo>
                    <a:pt x="14005" y="8001"/>
                    <a:pt x="13120" y="7210"/>
                    <a:pt x="12078" y="7131"/>
                  </a:cubicBezTo>
                  <a:cubicBezTo>
                    <a:pt x="12020" y="7126"/>
                    <a:pt x="11963" y="7124"/>
                    <a:pt x="11906" y="7124"/>
                  </a:cubicBezTo>
                  <a:cubicBezTo>
                    <a:pt x="10651" y="7124"/>
                    <a:pt x="9547" y="8165"/>
                    <a:pt x="9103" y="9354"/>
                  </a:cubicBezTo>
                  <a:cubicBezTo>
                    <a:pt x="8635" y="10598"/>
                    <a:pt x="8723" y="11972"/>
                    <a:pt x="8817" y="13297"/>
                  </a:cubicBezTo>
                  <a:cubicBezTo>
                    <a:pt x="7781" y="12005"/>
                    <a:pt x="6694" y="10673"/>
                    <a:pt x="5195" y="9970"/>
                  </a:cubicBezTo>
                  <a:cubicBezTo>
                    <a:pt x="4617" y="9698"/>
                    <a:pt x="3959" y="9552"/>
                    <a:pt x="3312" y="9552"/>
                  </a:cubicBezTo>
                  <a:cubicBezTo>
                    <a:pt x="2284" y="9552"/>
                    <a:pt x="1285" y="9920"/>
                    <a:pt x="680" y="10735"/>
                  </a:cubicBezTo>
                  <a:cubicBezTo>
                    <a:pt x="153" y="11445"/>
                    <a:pt x="0" y="12369"/>
                    <a:pt x="6" y="13254"/>
                  </a:cubicBezTo>
                  <a:cubicBezTo>
                    <a:pt x="25" y="16453"/>
                    <a:pt x="1799" y="19484"/>
                    <a:pt x="3525" y="22176"/>
                  </a:cubicBezTo>
                  <a:lnTo>
                    <a:pt x="27955" y="22206"/>
                  </a:lnTo>
                  <a:cubicBezTo>
                    <a:pt x="28861" y="20370"/>
                    <a:pt x="29322" y="18305"/>
                    <a:pt x="29684" y="16288"/>
                  </a:cubicBezTo>
                  <a:cubicBezTo>
                    <a:pt x="29803" y="15637"/>
                    <a:pt x="29878" y="14917"/>
                    <a:pt x="29528" y="14357"/>
                  </a:cubicBezTo>
                  <a:cubicBezTo>
                    <a:pt x="29210" y="13847"/>
                    <a:pt x="28610" y="13610"/>
                    <a:pt x="28000" y="13610"/>
                  </a:cubicBezTo>
                  <a:cubicBezTo>
                    <a:pt x="27723" y="13610"/>
                    <a:pt x="27443" y="13659"/>
                    <a:pt x="27187" y="13753"/>
                  </a:cubicBezTo>
                  <a:cubicBezTo>
                    <a:pt x="26369" y="14056"/>
                    <a:pt x="25736" y="14707"/>
                    <a:pt x="25136" y="15340"/>
                  </a:cubicBezTo>
                  <a:cubicBezTo>
                    <a:pt x="25980" y="12018"/>
                    <a:pt x="26312" y="8584"/>
                    <a:pt x="26371" y="5159"/>
                  </a:cubicBezTo>
                  <a:cubicBezTo>
                    <a:pt x="26408" y="3102"/>
                    <a:pt x="25915" y="485"/>
                    <a:pt x="23903" y="55"/>
                  </a:cubicBezTo>
                  <a:cubicBezTo>
                    <a:pt x="23732" y="18"/>
                    <a:pt x="23564" y="1"/>
                    <a:pt x="2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4"/>
            <p:cNvSpPr/>
            <p:nvPr/>
          </p:nvSpPr>
          <p:spPr>
            <a:xfrm>
              <a:off x="4010791" y="2985151"/>
              <a:ext cx="213866" cy="803521"/>
            </a:xfrm>
            <a:custGeom>
              <a:avLst/>
              <a:gdLst/>
              <a:ahLst/>
              <a:cxnLst/>
              <a:rect l="l" t="t" r="r" b="b"/>
              <a:pathLst>
                <a:path w="5229" h="19646" extrusionOk="0">
                  <a:moveTo>
                    <a:pt x="5158" y="1"/>
                  </a:moveTo>
                  <a:cubicBezTo>
                    <a:pt x="5132" y="1"/>
                    <a:pt x="5108" y="16"/>
                    <a:pt x="5098" y="43"/>
                  </a:cubicBezTo>
                  <a:cubicBezTo>
                    <a:pt x="4524" y="1625"/>
                    <a:pt x="3988" y="3221"/>
                    <a:pt x="3493" y="4831"/>
                  </a:cubicBezTo>
                  <a:cubicBezTo>
                    <a:pt x="1998" y="9655"/>
                    <a:pt x="829" y="14583"/>
                    <a:pt x="6" y="19568"/>
                  </a:cubicBezTo>
                  <a:cubicBezTo>
                    <a:pt x="0" y="19604"/>
                    <a:pt x="26" y="19638"/>
                    <a:pt x="62" y="19645"/>
                  </a:cubicBezTo>
                  <a:cubicBezTo>
                    <a:pt x="65" y="19646"/>
                    <a:pt x="68" y="19646"/>
                    <a:pt x="71" y="19646"/>
                  </a:cubicBezTo>
                  <a:cubicBezTo>
                    <a:pt x="105" y="19646"/>
                    <a:pt x="135" y="19624"/>
                    <a:pt x="141" y="19589"/>
                  </a:cubicBezTo>
                  <a:cubicBezTo>
                    <a:pt x="1345" y="12971"/>
                    <a:pt x="3037" y="6446"/>
                    <a:pt x="5217" y="82"/>
                  </a:cubicBezTo>
                  <a:cubicBezTo>
                    <a:pt x="5228" y="50"/>
                    <a:pt x="5211" y="15"/>
                    <a:pt x="5178" y="4"/>
                  </a:cubicBezTo>
                  <a:cubicBezTo>
                    <a:pt x="5171" y="2"/>
                    <a:pt x="5164" y="1"/>
                    <a:pt x="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4"/>
            <p:cNvSpPr/>
            <p:nvPr/>
          </p:nvSpPr>
          <p:spPr>
            <a:xfrm>
              <a:off x="3751830" y="3244849"/>
              <a:ext cx="54970" cy="539389"/>
            </a:xfrm>
            <a:custGeom>
              <a:avLst/>
              <a:gdLst/>
              <a:ahLst/>
              <a:cxnLst/>
              <a:rect l="l" t="t" r="r" b="b"/>
              <a:pathLst>
                <a:path w="1344" h="13188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cubicBezTo>
                    <a:pt x="27" y="5"/>
                    <a:pt x="1" y="37"/>
                    <a:pt x="7" y="70"/>
                  </a:cubicBezTo>
                  <a:cubicBezTo>
                    <a:pt x="154" y="1153"/>
                    <a:pt x="291" y="2238"/>
                    <a:pt x="421" y="3322"/>
                  </a:cubicBezTo>
                  <a:cubicBezTo>
                    <a:pt x="799" y="6579"/>
                    <a:pt x="1052" y="9848"/>
                    <a:pt x="1205" y="13124"/>
                  </a:cubicBezTo>
                  <a:cubicBezTo>
                    <a:pt x="1206" y="13167"/>
                    <a:pt x="1239" y="13187"/>
                    <a:pt x="1272" y="13187"/>
                  </a:cubicBezTo>
                  <a:cubicBezTo>
                    <a:pt x="1307" y="13187"/>
                    <a:pt x="1343" y="13164"/>
                    <a:pt x="1342" y="13119"/>
                  </a:cubicBezTo>
                  <a:cubicBezTo>
                    <a:pt x="1251" y="8744"/>
                    <a:pt x="845" y="4372"/>
                    <a:pt x="132" y="53"/>
                  </a:cubicBezTo>
                  <a:cubicBezTo>
                    <a:pt x="128" y="22"/>
                    <a:pt x="10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4"/>
            <p:cNvSpPr/>
            <p:nvPr/>
          </p:nvSpPr>
          <p:spPr>
            <a:xfrm>
              <a:off x="3418559" y="3350078"/>
              <a:ext cx="225768" cy="443315"/>
            </a:xfrm>
            <a:custGeom>
              <a:avLst/>
              <a:gdLst/>
              <a:ahLst/>
              <a:cxnLst/>
              <a:rect l="l" t="t" r="r" b="b"/>
              <a:pathLst>
                <a:path w="5520" h="10839" extrusionOk="0">
                  <a:moveTo>
                    <a:pt x="89" y="1"/>
                  </a:moveTo>
                  <a:cubicBezTo>
                    <a:pt x="44" y="1"/>
                    <a:pt x="0" y="56"/>
                    <a:pt x="32" y="103"/>
                  </a:cubicBezTo>
                  <a:cubicBezTo>
                    <a:pt x="1159" y="1754"/>
                    <a:pt x="2193" y="3470"/>
                    <a:pt x="3075" y="5263"/>
                  </a:cubicBezTo>
                  <a:cubicBezTo>
                    <a:pt x="3861" y="6811"/>
                    <a:pt x="4543" y="8452"/>
                    <a:pt x="5132" y="10084"/>
                  </a:cubicBezTo>
                  <a:lnTo>
                    <a:pt x="5378" y="10792"/>
                  </a:lnTo>
                  <a:cubicBezTo>
                    <a:pt x="5388" y="10820"/>
                    <a:pt x="5414" y="10838"/>
                    <a:pt x="5443" y="10838"/>
                  </a:cubicBezTo>
                  <a:cubicBezTo>
                    <a:pt x="5450" y="10838"/>
                    <a:pt x="5457" y="10837"/>
                    <a:pt x="5464" y="10835"/>
                  </a:cubicBezTo>
                  <a:cubicBezTo>
                    <a:pt x="5500" y="10824"/>
                    <a:pt x="5520" y="10785"/>
                    <a:pt x="5508" y="10748"/>
                  </a:cubicBezTo>
                  <a:lnTo>
                    <a:pt x="5282" y="10031"/>
                  </a:lnTo>
                  <a:cubicBezTo>
                    <a:pt x="4095" y="6460"/>
                    <a:pt x="2356" y="3062"/>
                    <a:pt x="136" y="28"/>
                  </a:cubicBezTo>
                  <a:cubicBezTo>
                    <a:pt x="122" y="9"/>
                    <a:pt x="1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4"/>
            <p:cNvSpPr/>
            <p:nvPr/>
          </p:nvSpPr>
          <p:spPr>
            <a:xfrm>
              <a:off x="4191352" y="3494896"/>
              <a:ext cx="225277" cy="289817"/>
            </a:xfrm>
            <a:custGeom>
              <a:avLst/>
              <a:gdLst/>
              <a:ahLst/>
              <a:cxnLst/>
              <a:rect l="l" t="t" r="r" b="b"/>
              <a:pathLst>
                <a:path w="5508" h="7086" extrusionOk="0">
                  <a:moveTo>
                    <a:pt x="5415" y="0"/>
                  </a:moveTo>
                  <a:cubicBezTo>
                    <a:pt x="5400" y="0"/>
                    <a:pt x="5385" y="6"/>
                    <a:pt x="5372" y="19"/>
                  </a:cubicBezTo>
                  <a:cubicBezTo>
                    <a:pt x="4871" y="552"/>
                    <a:pt x="4380" y="1097"/>
                    <a:pt x="3907" y="1656"/>
                  </a:cubicBezTo>
                  <a:cubicBezTo>
                    <a:pt x="2489" y="3332"/>
                    <a:pt x="1183" y="5110"/>
                    <a:pt x="34" y="6982"/>
                  </a:cubicBezTo>
                  <a:cubicBezTo>
                    <a:pt x="0" y="7034"/>
                    <a:pt x="49" y="7085"/>
                    <a:pt x="97" y="7085"/>
                  </a:cubicBezTo>
                  <a:cubicBezTo>
                    <a:pt x="116" y="7085"/>
                    <a:pt x="136" y="7077"/>
                    <a:pt x="149" y="7056"/>
                  </a:cubicBezTo>
                  <a:cubicBezTo>
                    <a:pt x="1781" y="4635"/>
                    <a:pt x="3552" y="2311"/>
                    <a:pt x="5466" y="104"/>
                  </a:cubicBezTo>
                  <a:cubicBezTo>
                    <a:pt x="5508" y="57"/>
                    <a:pt x="5462" y="0"/>
                    <a:pt x="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414;p84"/>
          <p:cNvGrpSpPr/>
          <p:nvPr/>
        </p:nvGrpSpPr>
        <p:grpSpPr>
          <a:xfrm>
            <a:off x="4922845" y="2711359"/>
            <a:ext cx="636761" cy="584221"/>
            <a:chOff x="7803370" y="3543809"/>
            <a:chExt cx="636761" cy="584221"/>
          </a:xfrm>
        </p:grpSpPr>
        <p:sp>
          <p:nvSpPr>
            <p:cNvPr id="4415" name="Google Shape;4415;p84"/>
            <p:cNvSpPr/>
            <p:nvPr/>
          </p:nvSpPr>
          <p:spPr>
            <a:xfrm>
              <a:off x="7803370" y="3543809"/>
              <a:ext cx="636761" cy="584221"/>
            </a:xfrm>
            <a:custGeom>
              <a:avLst/>
              <a:gdLst/>
              <a:ahLst/>
              <a:cxnLst/>
              <a:rect l="l" t="t" r="r" b="b"/>
              <a:pathLst>
                <a:path w="18555" h="17024" extrusionOk="0">
                  <a:moveTo>
                    <a:pt x="4646" y="1"/>
                  </a:moveTo>
                  <a:cubicBezTo>
                    <a:pt x="3516" y="1"/>
                    <a:pt x="2404" y="138"/>
                    <a:pt x="1343" y="406"/>
                  </a:cubicBezTo>
                  <a:cubicBezTo>
                    <a:pt x="720" y="564"/>
                    <a:pt x="271" y="1102"/>
                    <a:pt x="229" y="1745"/>
                  </a:cubicBezTo>
                  <a:cubicBezTo>
                    <a:pt x="1" y="5134"/>
                    <a:pt x="473" y="7810"/>
                    <a:pt x="1710" y="10163"/>
                  </a:cubicBezTo>
                  <a:cubicBezTo>
                    <a:pt x="3307" y="13194"/>
                    <a:pt x="5729" y="15446"/>
                    <a:pt x="8529" y="16501"/>
                  </a:cubicBezTo>
                  <a:cubicBezTo>
                    <a:pt x="9449" y="16848"/>
                    <a:pt x="10443" y="17024"/>
                    <a:pt x="11487" y="17024"/>
                  </a:cubicBezTo>
                  <a:cubicBezTo>
                    <a:pt x="14930" y="17024"/>
                    <a:pt x="17767" y="15140"/>
                    <a:pt x="17798" y="15118"/>
                  </a:cubicBezTo>
                  <a:cubicBezTo>
                    <a:pt x="18296" y="14774"/>
                    <a:pt x="18548" y="14333"/>
                    <a:pt x="18550" y="13806"/>
                  </a:cubicBezTo>
                  <a:cubicBezTo>
                    <a:pt x="18554" y="9638"/>
                    <a:pt x="16513" y="5457"/>
                    <a:pt x="13223" y="2896"/>
                  </a:cubicBezTo>
                  <a:cubicBezTo>
                    <a:pt x="10824" y="1030"/>
                    <a:pt x="7778" y="1"/>
                    <a:pt x="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84"/>
            <p:cNvSpPr/>
            <p:nvPr/>
          </p:nvSpPr>
          <p:spPr>
            <a:xfrm>
              <a:off x="7849011" y="3588970"/>
              <a:ext cx="545820" cy="493829"/>
            </a:xfrm>
            <a:custGeom>
              <a:avLst/>
              <a:gdLst/>
              <a:ahLst/>
              <a:cxnLst/>
              <a:rect l="l" t="t" r="r" b="b"/>
              <a:pathLst>
                <a:path w="15905" h="14390" extrusionOk="0">
                  <a:moveTo>
                    <a:pt x="3318" y="329"/>
                  </a:moveTo>
                  <a:cubicBezTo>
                    <a:pt x="6027" y="329"/>
                    <a:pt x="8756" y="1222"/>
                    <a:pt x="10886" y="2878"/>
                  </a:cubicBezTo>
                  <a:cubicBezTo>
                    <a:pt x="13763" y="5121"/>
                    <a:pt x="15557" y="8772"/>
                    <a:pt x="15577" y="12420"/>
                  </a:cubicBezTo>
                  <a:cubicBezTo>
                    <a:pt x="15209" y="12703"/>
                    <a:pt x="12804" y="14055"/>
                    <a:pt x="10144" y="14055"/>
                  </a:cubicBezTo>
                  <a:cubicBezTo>
                    <a:pt x="9363" y="14055"/>
                    <a:pt x="8561" y="13939"/>
                    <a:pt x="7782" y="13645"/>
                  </a:cubicBezTo>
                  <a:cubicBezTo>
                    <a:pt x="5359" y="12731"/>
                    <a:pt x="3247" y="10757"/>
                    <a:pt x="1838" y="8080"/>
                  </a:cubicBezTo>
                  <a:cubicBezTo>
                    <a:pt x="761" y="6037"/>
                    <a:pt x="345" y="3674"/>
                    <a:pt x="533" y="657"/>
                  </a:cubicBezTo>
                  <a:cubicBezTo>
                    <a:pt x="1442" y="437"/>
                    <a:pt x="2378" y="329"/>
                    <a:pt x="3318" y="329"/>
                  </a:cubicBezTo>
                  <a:close/>
                  <a:moveTo>
                    <a:pt x="3315" y="1"/>
                  </a:moveTo>
                  <a:cubicBezTo>
                    <a:pt x="2309" y="1"/>
                    <a:pt x="1306" y="120"/>
                    <a:pt x="335" y="366"/>
                  </a:cubicBezTo>
                  <a:cubicBezTo>
                    <a:pt x="266" y="382"/>
                    <a:pt x="217" y="444"/>
                    <a:pt x="213" y="514"/>
                  </a:cubicBezTo>
                  <a:cubicBezTo>
                    <a:pt x="0" y="3652"/>
                    <a:pt x="425" y="6104"/>
                    <a:pt x="1546" y="8232"/>
                  </a:cubicBezTo>
                  <a:cubicBezTo>
                    <a:pt x="2993" y="10978"/>
                    <a:pt x="5165" y="13010"/>
                    <a:pt x="7664" y="13951"/>
                  </a:cubicBezTo>
                  <a:cubicBezTo>
                    <a:pt x="8497" y="14266"/>
                    <a:pt x="9343" y="14390"/>
                    <a:pt x="10157" y="14390"/>
                  </a:cubicBezTo>
                  <a:cubicBezTo>
                    <a:pt x="13132" y="14390"/>
                    <a:pt x="15688" y="12739"/>
                    <a:pt x="15719" y="12717"/>
                  </a:cubicBezTo>
                  <a:cubicBezTo>
                    <a:pt x="15833" y="12639"/>
                    <a:pt x="15903" y="12584"/>
                    <a:pt x="15903" y="12489"/>
                  </a:cubicBezTo>
                  <a:cubicBezTo>
                    <a:pt x="15905" y="8717"/>
                    <a:pt x="14059" y="4935"/>
                    <a:pt x="11084" y="2618"/>
                  </a:cubicBezTo>
                  <a:cubicBezTo>
                    <a:pt x="8898" y="918"/>
                    <a:pt x="6097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84"/>
            <p:cNvSpPr/>
            <p:nvPr/>
          </p:nvSpPr>
          <p:spPr>
            <a:xfrm>
              <a:off x="7872174" y="3614501"/>
              <a:ext cx="491495" cy="403574"/>
            </a:xfrm>
            <a:custGeom>
              <a:avLst/>
              <a:gdLst/>
              <a:ahLst/>
              <a:cxnLst/>
              <a:rect l="l" t="t" r="r" b="b"/>
              <a:pathLst>
                <a:path w="14322" h="11760" extrusionOk="0">
                  <a:moveTo>
                    <a:pt x="111" y="0"/>
                  </a:moveTo>
                  <a:cubicBezTo>
                    <a:pt x="88" y="0"/>
                    <a:pt x="64" y="9"/>
                    <a:pt x="44" y="25"/>
                  </a:cubicBezTo>
                  <a:cubicBezTo>
                    <a:pt x="5" y="57"/>
                    <a:pt x="1" y="116"/>
                    <a:pt x="36" y="157"/>
                  </a:cubicBezTo>
                  <a:cubicBezTo>
                    <a:pt x="1039" y="1311"/>
                    <a:pt x="2095" y="2416"/>
                    <a:pt x="3200" y="3472"/>
                  </a:cubicBezTo>
                  <a:cubicBezTo>
                    <a:pt x="6231" y="6371"/>
                    <a:pt x="9577" y="8985"/>
                    <a:pt x="13164" y="11165"/>
                  </a:cubicBezTo>
                  <a:lnTo>
                    <a:pt x="14153" y="11746"/>
                  </a:lnTo>
                  <a:cubicBezTo>
                    <a:pt x="14169" y="11755"/>
                    <a:pt x="14186" y="11760"/>
                    <a:pt x="14204" y="11760"/>
                  </a:cubicBezTo>
                  <a:cubicBezTo>
                    <a:pt x="14238" y="11760"/>
                    <a:pt x="14272" y="11743"/>
                    <a:pt x="14292" y="11712"/>
                  </a:cubicBezTo>
                  <a:cubicBezTo>
                    <a:pt x="14322" y="11663"/>
                    <a:pt x="14306" y="11598"/>
                    <a:pt x="14257" y="11569"/>
                  </a:cubicBezTo>
                  <a:lnTo>
                    <a:pt x="13290" y="10963"/>
                  </a:lnTo>
                  <a:cubicBezTo>
                    <a:pt x="8503" y="7869"/>
                    <a:pt x="4064" y="4203"/>
                    <a:pt x="178" y="31"/>
                  </a:cubicBezTo>
                  <a:cubicBezTo>
                    <a:pt x="160" y="11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84"/>
            <p:cNvSpPr/>
            <p:nvPr/>
          </p:nvSpPr>
          <p:spPr>
            <a:xfrm>
              <a:off x="7871488" y="3708425"/>
              <a:ext cx="103193" cy="17879"/>
            </a:xfrm>
            <a:custGeom>
              <a:avLst/>
              <a:gdLst/>
              <a:ahLst/>
              <a:cxnLst/>
              <a:rect l="l" t="t" r="r" b="b"/>
              <a:pathLst>
                <a:path w="3007" h="521" extrusionOk="0">
                  <a:moveTo>
                    <a:pt x="2870" y="0"/>
                  </a:moveTo>
                  <a:cubicBezTo>
                    <a:pt x="2869" y="0"/>
                    <a:pt x="2867" y="0"/>
                    <a:pt x="2866" y="1"/>
                  </a:cubicBezTo>
                  <a:cubicBezTo>
                    <a:pt x="1935" y="18"/>
                    <a:pt x="1016" y="135"/>
                    <a:pt x="106" y="334"/>
                  </a:cubicBezTo>
                  <a:cubicBezTo>
                    <a:pt x="0" y="355"/>
                    <a:pt x="18" y="520"/>
                    <a:pt x="124" y="520"/>
                  </a:cubicBezTo>
                  <a:cubicBezTo>
                    <a:pt x="124" y="520"/>
                    <a:pt x="125" y="520"/>
                    <a:pt x="126" y="520"/>
                  </a:cubicBezTo>
                  <a:cubicBezTo>
                    <a:pt x="1057" y="501"/>
                    <a:pt x="1981" y="402"/>
                    <a:pt x="2891" y="204"/>
                  </a:cubicBezTo>
                  <a:cubicBezTo>
                    <a:pt x="3006" y="181"/>
                    <a:pt x="2986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84"/>
            <p:cNvSpPr/>
            <p:nvPr/>
          </p:nvSpPr>
          <p:spPr>
            <a:xfrm>
              <a:off x="7887033" y="3762164"/>
              <a:ext cx="141971" cy="39980"/>
            </a:xfrm>
            <a:custGeom>
              <a:avLst/>
              <a:gdLst/>
              <a:ahLst/>
              <a:cxnLst/>
              <a:rect l="l" t="t" r="r" b="b"/>
              <a:pathLst>
                <a:path w="4137" h="1165" extrusionOk="0">
                  <a:moveTo>
                    <a:pt x="4027" y="1"/>
                  </a:moveTo>
                  <a:cubicBezTo>
                    <a:pt x="4022" y="1"/>
                    <a:pt x="4016" y="1"/>
                    <a:pt x="4011" y="2"/>
                  </a:cubicBezTo>
                  <a:cubicBezTo>
                    <a:pt x="2686" y="240"/>
                    <a:pt x="1381" y="572"/>
                    <a:pt x="101" y="982"/>
                  </a:cubicBezTo>
                  <a:cubicBezTo>
                    <a:pt x="0" y="1012"/>
                    <a:pt x="31" y="1165"/>
                    <a:pt x="125" y="1165"/>
                  </a:cubicBezTo>
                  <a:cubicBezTo>
                    <a:pt x="131" y="1165"/>
                    <a:pt x="137" y="1164"/>
                    <a:pt x="144" y="1163"/>
                  </a:cubicBezTo>
                  <a:cubicBezTo>
                    <a:pt x="809" y="1054"/>
                    <a:pt x="1463" y="899"/>
                    <a:pt x="2117" y="746"/>
                  </a:cubicBezTo>
                  <a:cubicBezTo>
                    <a:pt x="2770" y="580"/>
                    <a:pt x="3421" y="414"/>
                    <a:pt x="4059" y="200"/>
                  </a:cubicBezTo>
                  <a:cubicBezTo>
                    <a:pt x="4106" y="184"/>
                    <a:pt x="4137" y="138"/>
                    <a:pt x="4128" y="86"/>
                  </a:cubicBezTo>
                  <a:cubicBezTo>
                    <a:pt x="4120" y="36"/>
                    <a:pt x="4076" y="1"/>
                    <a:pt x="4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84"/>
            <p:cNvSpPr/>
            <p:nvPr/>
          </p:nvSpPr>
          <p:spPr>
            <a:xfrm>
              <a:off x="7911741" y="3811167"/>
              <a:ext cx="178897" cy="55388"/>
            </a:xfrm>
            <a:custGeom>
              <a:avLst/>
              <a:gdLst/>
              <a:ahLst/>
              <a:cxnLst/>
              <a:rect l="l" t="t" r="r" b="b"/>
              <a:pathLst>
                <a:path w="5213" h="1614" extrusionOk="0">
                  <a:moveTo>
                    <a:pt x="5068" y="1"/>
                  </a:moveTo>
                  <a:cubicBezTo>
                    <a:pt x="5060" y="1"/>
                    <a:pt x="5050" y="2"/>
                    <a:pt x="5041" y="5"/>
                  </a:cubicBezTo>
                  <a:cubicBezTo>
                    <a:pt x="4623" y="111"/>
                    <a:pt x="4212" y="230"/>
                    <a:pt x="3801" y="345"/>
                  </a:cubicBezTo>
                  <a:cubicBezTo>
                    <a:pt x="2656" y="677"/>
                    <a:pt x="1237" y="1079"/>
                    <a:pt x="104" y="1428"/>
                  </a:cubicBezTo>
                  <a:cubicBezTo>
                    <a:pt x="0" y="1458"/>
                    <a:pt x="33" y="1613"/>
                    <a:pt x="130" y="1613"/>
                  </a:cubicBezTo>
                  <a:cubicBezTo>
                    <a:pt x="136" y="1613"/>
                    <a:pt x="142" y="1613"/>
                    <a:pt x="149" y="1611"/>
                  </a:cubicBezTo>
                  <a:cubicBezTo>
                    <a:pt x="1836" y="1288"/>
                    <a:pt x="3500" y="820"/>
                    <a:pt x="5104" y="200"/>
                  </a:cubicBezTo>
                  <a:cubicBezTo>
                    <a:pt x="5213" y="157"/>
                    <a:pt x="5170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84"/>
            <p:cNvSpPr/>
            <p:nvPr/>
          </p:nvSpPr>
          <p:spPr>
            <a:xfrm>
              <a:off x="7955254" y="3866073"/>
              <a:ext cx="200037" cy="65890"/>
            </a:xfrm>
            <a:custGeom>
              <a:avLst/>
              <a:gdLst/>
              <a:ahLst/>
              <a:cxnLst/>
              <a:rect l="l" t="t" r="r" b="b"/>
              <a:pathLst>
                <a:path w="5829" h="1920" extrusionOk="0">
                  <a:moveTo>
                    <a:pt x="5716" y="1"/>
                  </a:moveTo>
                  <a:cubicBezTo>
                    <a:pt x="5708" y="1"/>
                    <a:pt x="5699" y="2"/>
                    <a:pt x="5691" y="4"/>
                  </a:cubicBezTo>
                  <a:cubicBezTo>
                    <a:pt x="5216" y="121"/>
                    <a:pt x="4747" y="254"/>
                    <a:pt x="4278" y="388"/>
                  </a:cubicBezTo>
                  <a:cubicBezTo>
                    <a:pt x="2919" y="788"/>
                    <a:pt x="1425" y="1248"/>
                    <a:pt x="103" y="1736"/>
                  </a:cubicBezTo>
                  <a:cubicBezTo>
                    <a:pt x="1" y="1771"/>
                    <a:pt x="39" y="1920"/>
                    <a:pt x="135" y="1920"/>
                  </a:cubicBezTo>
                  <a:cubicBezTo>
                    <a:pt x="142" y="1920"/>
                    <a:pt x="151" y="1919"/>
                    <a:pt x="159" y="1917"/>
                  </a:cubicBezTo>
                  <a:cubicBezTo>
                    <a:pt x="634" y="1798"/>
                    <a:pt x="1104" y="1668"/>
                    <a:pt x="1573" y="1536"/>
                  </a:cubicBezTo>
                  <a:cubicBezTo>
                    <a:pt x="2922" y="1144"/>
                    <a:pt x="4431" y="682"/>
                    <a:pt x="5752" y="200"/>
                  </a:cubicBezTo>
                  <a:cubicBezTo>
                    <a:pt x="5799" y="182"/>
                    <a:pt x="5828" y="130"/>
                    <a:pt x="5815" y="79"/>
                  </a:cubicBezTo>
                  <a:cubicBezTo>
                    <a:pt x="5803" y="32"/>
                    <a:pt x="5761" y="1"/>
                    <a:pt x="5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84"/>
            <p:cNvSpPr/>
            <p:nvPr/>
          </p:nvSpPr>
          <p:spPr>
            <a:xfrm>
              <a:off x="8012836" y="3920224"/>
              <a:ext cx="216990" cy="73989"/>
            </a:xfrm>
            <a:custGeom>
              <a:avLst/>
              <a:gdLst/>
              <a:ahLst/>
              <a:cxnLst/>
              <a:rect l="l" t="t" r="r" b="b"/>
              <a:pathLst>
                <a:path w="6323" h="2156" extrusionOk="0">
                  <a:moveTo>
                    <a:pt x="6207" y="0"/>
                  </a:moveTo>
                  <a:cubicBezTo>
                    <a:pt x="6199" y="0"/>
                    <a:pt x="6190" y="1"/>
                    <a:pt x="6181" y="4"/>
                  </a:cubicBezTo>
                  <a:cubicBezTo>
                    <a:pt x="5666" y="141"/>
                    <a:pt x="5156" y="295"/>
                    <a:pt x="4645" y="448"/>
                  </a:cubicBezTo>
                  <a:cubicBezTo>
                    <a:pt x="3168" y="909"/>
                    <a:pt x="1540" y="1430"/>
                    <a:pt x="103" y="1974"/>
                  </a:cubicBezTo>
                  <a:cubicBezTo>
                    <a:pt x="1" y="2013"/>
                    <a:pt x="41" y="2155"/>
                    <a:pt x="136" y="2155"/>
                  </a:cubicBezTo>
                  <a:cubicBezTo>
                    <a:pt x="145" y="2155"/>
                    <a:pt x="154" y="2154"/>
                    <a:pt x="163" y="2152"/>
                  </a:cubicBezTo>
                  <a:cubicBezTo>
                    <a:pt x="680" y="2012"/>
                    <a:pt x="1191" y="1863"/>
                    <a:pt x="1700" y="1709"/>
                  </a:cubicBezTo>
                  <a:cubicBezTo>
                    <a:pt x="3168" y="1264"/>
                    <a:pt x="4807" y="737"/>
                    <a:pt x="6243" y="199"/>
                  </a:cubicBezTo>
                  <a:cubicBezTo>
                    <a:pt x="6292" y="183"/>
                    <a:pt x="6323" y="128"/>
                    <a:pt x="6308" y="76"/>
                  </a:cubicBezTo>
                  <a:cubicBezTo>
                    <a:pt x="6295" y="31"/>
                    <a:pt x="6253" y="0"/>
                    <a:pt x="6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84"/>
            <p:cNvSpPr/>
            <p:nvPr/>
          </p:nvSpPr>
          <p:spPr>
            <a:xfrm>
              <a:off x="8091077" y="3964287"/>
              <a:ext cx="198492" cy="77763"/>
            </a:xfrm>
            <a:custGeom>
              <a:avLst/>
              <a:gdLst/>
              <a:ahLst/>
              <a:cxnLst/>
              <a:rect l="l" t="t" r="r" b="b"/>
              <a:pathLst>
                <a:path w="5784" h="2266" extrusionOk="0">
                  <a:moveTo>
                    <a:pt x="5669" y="1"/>
                  </a:moveTo>
                  <a:cubicBezTo>
                    <a:pt x="5658" y="1"/>
                    <a:pt x="5647" y="2"/>
                    <a:pt x="5636" y="6"/>
                  </a:cubicBezTo>
                  <a:cubicBezTo>
                    <a:pt x="5170" y="169"/>
                    <a:pt x="4708" y="342"/>
                    <a:pt x="4246" y="514"/>
                  </a:cubicBezTo>
                  <a:cubicBezTo>
                    <a:pt x="2961" y="998"/>
                    <a:pt x="1371" y="1585"/>
                    <a:pt x="100" y="2083"/>
                  </a:cubicBezTo>
                  <a:cubicBezTo>
                    <a:pt x="1" y="2120"/>
                    <a:pt x="42" y="2266"/>
                    <a:pt x="133" y="2266"/>
                  </a:cubicBezTo>
                  <a:cubicBezTo>
                    <a:pt x="141" y="2266"/>
                    <a:pt x="149" y="2265"/>
                    <a:pt x="158" y="2262"/>
                  </a:cubicBezTo>
                  <a:cubicBezTo>
                    <a:pt x="633" y="2132"/>
                    <a:pt x="1106" y="1985"/>
                    <a:pt x="1576" y="1829"/>
                  </a:cubicBezTo>
                  <a:cubicBezTo>
                    <a:pt x="2515" y="1519"/>
                    <a:pt x="3442" y="1172"/>
                    <a:pt x="4356" y="797"/>
                  </a:cubicBezTo>
                  <a:cubicBezTo>
                    <a:pt x="4813" y="605"/>
                    <a:pt x="5268" y="410"/>
                    <a:pt x="5713" y="196"/>
                  </a:cubicBezTo>
                  <a:cubicBezTo>
                    <a:pt x="5760" y="175"/>
                    <a:pt x="5783" y="120"/>
                    <a:pt x="5766" y="69"/>
                  </a:cubicBezTo>
                  <a:cubicBezTo>
                    <a:pt x="5751" y="27"/>
                    <a:pt x="5711" y="1"/>
                    <a:pt x="5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84"/>
            <p:cNvSpPr/>
            <p:nvPr/>
          </p:nvSpPr>
          <p:spPr>
            <a:xfrm>
              <a:off x="7962151" y="3612476"/>
              <a:ext cx="13555" cy="100996"/>
            </a:xfrm>
            <a:custGeom>
              <a:avLst/>
              <a:gdLst/>
              <a:ahLst/>
              <a:cxnLst/>
              <a:rect l="l" t="t" r="r" b="b"/>
              <a:pathLst>
                <a:path w="395" h="2943" extrusionOk="0">
                  <a:moveTo>
                    <a:pt x="224" y="1"/>
                  </a:moveTo>
                  <a:cubicBezTo>
                    <a:pt x="180" y="1"/>
                    <a:pt x="137" y="27"/>
                    <a:pt x="130" y="80"/>
                  </a:cubicBezTo>
                  <a:cubicBezTo>
                    <a:pt x="26" y="1004"/>
                    <a:pt x="0" y="1925"/>
                    <a:pt x="78" y="2851"/>
                  </a:cubicBezTo>
                  <a:cubicBezTo>
                    <a:pt x="82" y="2912"/>
                    <a:pt x="131" y="2943"/>
                    <a:pt x="181" y="2943"/>
                  </a:cubicBezTo>
                  <a:cubicBezTo>
                    <a:pt x="228" y="2943"/>
                    <a:pt x="276" y="2914"/>
                    <a:pt x="282" y="2856"/>
                  </a:cubicBezTo>
                  <a:cubicBezTo>
                    <a:pt x="389" y="1935"/>
                    <a:pt x="394" y="1007"/>
                    <a:pt x="318" y="84"/>
                  </a:cubicBezTo>
                  <a:cubicBezTo>
                    <a:pt x="314" y="29"/>
                    <a:pt x="269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84"/>
            <p:cNvSpPr/>
            <p:nvPr/>
          </p:nvSpPr>
          <p:spPr>
            <a:xfrm>
              <a:off x="8022273" y="3622977"/>
              <a:ext cx="15889" cy="145369"/>
            </a:xfrm>
            <a:custGeom>
              <a:avLst/>
              <a:gdLst/>
              <a:ahLst/>
              <a:cxnLst/>
              <a:rect l="l" t="t" r="r" b="b"/>
              <a:pathLst>
                <a:path w="463" h="4236" extrusionOk="0">
                  <a:moveTo>
                    <a:pt x="192" y="1"/>
                  </a:moveTo>
                  <a:cubicBezTo>
                    <a:pt x="144" y="1"/>
                    <a:pt x="95" y="33"/>
                    <a:pt x="96" y="94"/>
                  </a:cubicBezTo>
                  <a:lnTo>
                    <a:pt x="89" y="1105"/>
                  </a:lnTo>
                  <a:cubicBezTo>
                    <a:pt x="86" y="2079"/>
                    <a:pt x="38" y="3150"/>
                    <a:pt x="1" y="4130"/>
                  </a:cubicBezTo>
                  <a:cubicBezTo>
                    <a:pt x="1" y="4178"/>
                    <a:pt x="35" y="4226"/>
                    <a:pt x="86" y="4234"/>
                  </a:cubicBezTo>
                  <a:cubicBezTo>
                    <a:pt x="92" y="4235"/>
                    <a:pt x="99" y="4236"/>
                    <a:pt x="105" y="4236"/>
                  </a:cubicBezTo>
                  <a:cubicBezTo>
                    <a:pt x="153" y="4236"/>
                    <a:pt x="195" y="4202"/>
                    <a:pt x="204" y="4152"/>
                  </a:cubicBezTo>
                  <a:cubicBezTo>
                    <a:pt x="441" y="2811"/>
                    <a:pt x="463" y="1430"/>
                    <a:pt x="282" y="80"/>
                  </a:cubicBezTo>
                  <a:cubicBezTo>
                    <a:pt x="276" y="26"/>
                    <a:pt x="234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84"/>
            <p:cNvSpPr/>
            <p:nvPr/>
          </p:nvSpPr>
          <p:spPr>
            <a:xfrm>
              <a:off x="8082979" y="3632654"/>
              <a:ext cx="13830" cy="186824"/>
            </a:xfrm>
            <a:custGeom>
              <a:avLst/>
              <a:gdLst/>
              <a:ahLst/>
              <a:cxnLst/>
              <a:rect l="l" t="t" r="r" b="b"/>
              <a:pathLst>
                <a:path w="403" h="5444" extrusionOk="0">
                  <a:moveTo>
                    <a:pt x="262" y="0"/>
                  </a:moveTo>
                  <a:cubicBezTo>
                    <a:pt x="218" y="0"/>
                    <a:pt x="173" y="28"/>
                    <a:pt x="167" y="84"/>
                  </a:cubicBezTo>
                  <a:cubicBezTo>
                    <a:pt x="92" y="960"/>
                    <a:pt x="64" y="1836"/>
                    <a:pt x="35" y="2714"/>
                  </a:cubicBezTo>
                  <a:cubicBezTo>
                    <a:pt x="16" y="3590"/>
                    <a:pt x="0" y="4469"/>
                    <a:pt x="33" y="5345"/>
                  </a:cubicBezTo>
                  <a:cubicBezTo>
                    <a:pt x="35" y="5396"/>
                    <a:pt x="74" y="5438"/>
                    <a:pt x="127" y="5443"/>
                  </a:cubicBezTo>
                  <a:cubicBezTo>
                    <a:pt x="130" y="5444"/>
                    <a:pt x="133" y="5444"/>
                    <a:pt x="135" y="5444"/>
                  </a:cubicBezTo>
                  <a:cubicBezTo>
                    <a:pt x="190" y="5444"/>
                    <a:pt x="235" y="5404"/>
                    <a:pt x="238" y="5350"/>
                  </a:cubicBezTo>
                  <a:cubicBezTo>
                    <a:pt x="370" y="3601"/>
                    <a:pt x="403" y="1845"/>
                    <a:pt x="355" y="91"/>
                  </a:cubicBezTo>
                  <a:cubicBezTo>
                    <a:pt x="355" y="31"/>
                    <a:pt x="309" y="0"/>
                    <a:pt x="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84"/>
            <p:cNvSpPr/>
            <p:nvPr/>
          </p:nvSpPr>
          <p:spPr>
            <a:xfrm>
              <a:off x="8146155" y="3658323"/>
              <a:ext cx="18806" cy="213077"/>
            </a:xfrm>
            <a:custGeom>
              <a:avLst/>
              <a:gdLst/>
              <a:ahLst/>
              <a:cxnLst/>
              <a:rect l="l" t="t" r="r" b="b"/>
              <a:pathLst>
                <a:path w="548" h="6209" extrusionOk="0">
                  <a:moveTo>
                    <a:pt x="438" y="1"/>
                  </a:moveTo>
                  <a:cubicBezTo>
                    <a:pt x="393" y="1"/>
                    <a:pt x="349" y="29"/>
                    <a:pt x="346" y="85"/>
                  </a:cubicBezTo>
                  <a:cubicBezTo>
                    <a:pt x="256" y="1088"/>
                    <a:pt x="213" y="2091"/>
                    <a:pt x="167" y="3096"/>
                  </a:cubicBezTo>
                  <a:lnTo>
                    <a:pt x="119" y="4603"/>
                  </a:lnTo>
                  <a:cubicBezTo>
                    <a:pt x="101" y="5102"/>
                    <a:pt x="72" y="5599"/>
                    <a:pt x="8" y="6091"/>
                  </a:cubicBezTo>
                  <a:cubicBezTo>
                    <a:pt x="1" y="6145"/>
                    <a:pt x="36" y="6192"/>
                    <a:pt x="86" y="6205"/>
                  </a:cubicBezTo>
                  <a:cubicBezTo>
                    <a:pt x="94" y="6207"/>
                    <a:pt x="103" y="6208"/>
                    <a:pt x="111" y="6208"/>
                  </a:cubicBezTo>
                  <a:cubicBezTo>
                    <a:pt x="158" y="6208"/>
                    <a:pt x="199" y="6177"/>
                    <a:pt x="210" y="6130"/>
                  </a:cubicBezTo>
                  <a:cubicBezTo>
                    <a:pt x="330" y="5634"/>
                    <a:pt x="383" y="5124"/>
                    <a:pt x="422" y="4622"/>
                  </a:cubicBezTo>
                  <a:cubicBezTo>
                    <a:pt x="512" y="3112"/>
                    <a:pt x="548" y="1602"/>
                    <a:pt x="532" y="92"/>
                  </a:cubicBezTo>
                  <a:cubicBezTo>
                    <a:pt x="531" y="31"/>
                    <a:pt x="48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4"/>
            <p:cNvSpPr/>
            <p:nvPr/>
          </p:nvSpPr>
          <p:spPr>
            <a:xfrm>
              <a:off x="8219077" y="3710998"/>
              <a:ext cx="16438" cy="217470"/>
            </a:xfrm>
            <a:custGeom>
              <a:avLst/>
              <a:gdLst/>
              <a:ahLst/>
              <a:cxnLst/>
              <a:rect l="l" t="t" r="r" b="b"/>
              <a:pathLst>
                <a:path w="479" h="6337" extrusionOk="0">
                  <a:moveTo>
                    <a:pt x="256" y="0"/>
                  </a:moveTo>
                  <a:cubicBezTo>
                    <a:pt x="209" y="0"/>
                    <a:pt x="162" y="32"/>
                    <a:pt x="161" y="93"/>
                  </a:cubicBezTo>
                  <a:cubicBezTo>
                    <a:pt x="154" y="603"/>
                    <a:pt x="141" y="1114"/>
                    <a:pt x="121" y="1625"/>
                  </a:cubicBezTo>
                  <a:cubicBezTo>
                    <a:pt x="66" y="3051"/>
                    <a:pt x="1" y="4816"/>
                    <a:pt x="30" y="6236"/>
                  </a:cubicBezTo>
                  <a:cubicBezTo>
                    <a:pt x="31" y="6287"/>
                    <a:pt x="70" y="6332"/>
                    <a:pt x="123" y="6336"/>
                  </a:cubicBezTo>
                  <a:cubicBezTo>
                    <a:pt x="127" y="6336"/>
                    <a:pt x="130" y="6337"/>
                    <a:pt x="133" y="6337"/>
                  </a:cubicBezTo>
                  <a:cubicBezTo>
                    <a:pt x="184" y="6337"/>
                    <a:pt x="228" y="6295"/>
                    <a:pt x="233" y="6242"/>
                  </a:cubicBezTo>
                  <a:cubicBezTo>
                    <a:pt x="276" y="5731"/>
                    <a:pt x="305" y="5219"/>
                    <a:pt x="330" y="4706"/>
                  </a:cubicBezTo>
                  <a:cubicBezTo>
                    <a:pt x="383" y="3214"/>
                    <a:pt x="479" y="1565"/>
                    <a:pt x="349" y="84"/>
                  </a:cubicBezTo>
                  <a:cubicBezTo>
                    <a:pt x="343" y="27"/>
                    <a:pt x="300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4"/>
            <p:cNvSpPr/>
            <p:nvPr/>
          </p:nvSpPr>
          <p:spPr>
            <a:xfrm>
              <a:off x="8285478" y="3767826"/>
              <a:ext cx="19389" cy="204601"/>
            </a:xfrm>
            <a:custGeom>
              <a:avLst/>
              <a:gdLst/>
              <a:ahLst/>
              <a:cxnLst/>
              <a:rect l="l" t="t" r="r" b="b"/>
              <a:pathLst>
                <a:path w="565" h="5962" extrusionOk="0">
                  <a:moveTo>
                    <a:pt x="212" y="0"/>
                  </a:moveTo>
                  <a:cubicBezTo>
                    <a:pt x="162" y="0"/>
                    <a:pt x="111" y="34"/>
                    <a:pt x="113" y="96"/>
                  </a:cubicBezTo>
                  <a:cubicBezTo>
                    <a:pt x="131" y="575"/>
                    <a:pt x="137" y="1053"/>
                    <a:pt x="130" y="1532"/>
                  </a:cubicBezTo>
                  <a:cubicBezTo>
                    <a:pt x="111" y="2968"/>
                    <a:pt x="0" y="4429"/>
                    <a:pt x="97" y="5867"/>
                  </a:cubicBezTo>
                  <a:cubicBezTo>
                    <a:pt x="101" y="5930"/>
                    <a:pt x="150" y="5962"/>
                    <a:pt x="200" y="5962"/>
                  </a:cubicBezTo>
                  <a:cubicBezTo>
                    <a:pt x="250" y="5962"/>
                    <a:pt x="300" y="5929"/>
                    <a:pt x="303" y="5865"/>
                  </a:cubicBezTo>
                  <a:cubicBezTo>
                    <a:pt x="351" y="4166"/>
                    <a:pt x="564" y="1748"/>
                    <a:pt x="303" y="78"/>
                  </a:cubicBezTo>
                  <a:cubicBezTo>
                    <a:pt x="297" y="25"/>
                    <a:pt x="255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430;p84"/>
          <p:cNvGrpSpPr/>
          <p:nvPr/>
        </p:nvGrpSpPr>
        <p:grpSpPr>
          <a:xfrm>
            <a:off x="4394003" y="3574767"/>
            <a:ext cx="621318" cy="642527"/>
            <a:chOff x="7201053" y="2549942"/>
            <a:chExt cx="621318" cy="642527"/>
          </a:xfrm>
        </p:grpSpPr>
        <p:sp>
          <p:nvSpPr>
            <p:cNvPr id="4431" name="Google Shape;4431;p84"/>
            <p:cNvSpPr/>
            <p:nvPr/>
          </p:nvSpPr>
          <p:spPr>
            <a:xfrm>
              <a:off x="7201053" y="2549942"/>
              <a:ext cx="621318" cy="642527"/>
            </a:xfrm>
            <a:custGeom>
              <a:avLst/>
              <a:gdLst/>
              <a:ahLst/>
              <a:cxnLst/>
              <a:rect l="l" t="t" r="r" b="b"/>
              <a:pathLst>
                <a:path w="18105" h="18723" extrusionOk="0">
                  <a:moveTo>
                    <a:pt x="15116" y="1"/>
                  </a:moveTo>
                  <a:cubicBezTo>
                    <a:pt x="11974" y="1"/>
                    <a:pt x="9498" y="597"/>
                    <a:pt x="7323" y="1874"/>
                  </a:cubicBezTo>
                  <a:cubicBezTo>
                    <a:pt x="4372" y="3606"/>
                    <a:pt x="2240" y="6124"/>
                    <a:pt x="1318" y="8960"/>
                  </a:cubicBezTo>
                  <a:cubicBezTo>
                    <a:pt x="0" y="13014"/>
                    <a:pt x="2392" y="16998"/>
                    <a:pt x="2884" y="17756"/>
                  </a:cubicBezTo>
                  <a:lnTo>
                    <a:pt x="2926" y="17819"/>
                  </a:lnTo>
                  <a:cubicBezTo>
                    <a:pt x="3187" y="18217"/>
                    <a:pt x="3550" y="18723"/>
                    <a:pt x="4266" y="18723"/>
                  </a:cubicBezTo>
                  <a:lnTo>
                    <a:pt x="4297" y="18723"/>
                  </a:lnTo>
                  <a:lnTo>
                    <a:pt x="4328" y="18721"/>
                  </a:lnTo>
                  <a:cubicBezTo>
                    <a:pt x="8485" y="18532"/>
                    <a:pt x="12558" y="16303"/>
                    <a:pt x="14960" y="12905"/>
                  </a:cubicBezTo>
                  <a:cubicBezTo>
                    <a:pt x="17362" y="9509"/>
                    <a:pt x="18104" y="4923"/>
                    <a:pt x="16896" y="943"/>
                  </a:cubicBezTo>
                  <a:lnTo>
                    <a:pt x="16620" y="27"/>
                  </a:lnTo>
                  <a:lnTo>
                    <a:pt x="15666" y="6"/>
                  </a:lnTo>
                  <a:cubicBezTo>
                    <a:pt x="15482" y="3"/>
                    <a:pt x="15300" y="1"/>
                    <a:pt x="15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4"/>
            <p:cNvSpPr/>
            <p:nvPr/>
          </p:nvSpPr>
          <p:spPr>
            <a:xfrm>
              <a:off x="7245904" y="2595068"/>
              <a:ext cx="529485" cy="552066"/>
            </a:xfrm>
            <a:custGeom>
              <a:avLst/>
              <a:gdLst/>
              <a:ahLst/>
              <a:cxnLst/>
              <a:rect l="l" t="t" r="r" b="b"/>
              <a:pathLst>
                <a:path w="15429" h="16087" extrusionOk="0">
                  <a:moveTo>
                    <a:pt x="13801" y="1"/>
                  </a:moveTo>
                  <a:cubicBezTo>
                    <a:pt x="11277" y="1"/>
                    <a:pt x="8873" y="405"/>
                    <a:pt x="6681" y="1692"/>
                  </a:cubicBezTo>
                  <a:cubicBezTo>
                    <a:pt x="4229" y="3131"/>
                    <a:pt x="2142" y="5344"/>
                    <a:pt x="1261" y="8049"/>
                  </a:cubicBezTo>
                  <a:cubicBezTo>
                    <a:pt x="0" y="11938"/>
                    <a:pt x="2851" y="16087"/>
                    <a:pt x="2963" y="16087"/>
                  </a:cubicBezTo>
                  <a:cubicBezTo>
                    <a:pt x="2963" y="16087"/>
                    <a:pt x="2963" y="16087"/>
                    <a:pt x="2963" y="16087"/>
                  </a:cubicBezTo>
                  <a:cubicBezTo>
                    <a:pt x="6743" y="15917"/>
                    <a:pt x="10397" y="13917"/>
                    <a:pt x="12579" y="10828"/>
                  </a:cubicBezTo>
                  <a:cubicBezTo>
                    <a:pt x="14763" y="7739"/>
                    <a:pt x="15429" y="3627"/>
                    <a:pt x="14330" y="6"/>
                  </a:cubicBezTo>
                  <a:cubicBezTo>
                    <a:pt x="14153" y="3"/>
                    <a:pt x="13977" y="1"/>
                    <a:pt x="13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4"/>
            <p:cNvSpPr/>
            <p:nvPr/>
          </p:nvSpPr>
          <p:spPr>
            <a:xfrm>
              <a:off x="7346759" y="2607902"/>
              <a:ext cx="383773" cy="511537"/>
            </a:xfrm>
            <a:custGeom>
              <a:avLst/>
              <a:gdLst/>
              <a:ahLst/>
              <a:cxnLst/>
              <a:rect l="l" t="t" r="r" b="b"/>
              <a:pathLst>
                <a:path w="11183" h="14906" extrusionOk="0">
                  <a:moveTo>
                    <a:pt x="11091" y="0"/>
                  </a:moveTo>
                  <a:cubicBezTo>
                    <a:pt x="11079" y="0"/>
                    <a:pt x="11066" y="5"/>
                    <a:pt x="11055" y="15"/>
                  </a:cubicBezTo>
                  <a:cubicBezTo>
                    <a:pt x="9944" y="1089"/>
                    <a:pt x="8885" y="2215"/>
                    <a:pt x="7875" y="3383"/>
                  </a:cubicBezTo>
                  <a:cubicBezTo>
                    <a:pt x="4844" y="6884"/>
                    <a:pt x="2163" y="10707"/>
                    <a:pt x="17" y="14814"/>
                  </a:cubicBezTo>
                  <a:cubicBezTo>
                    <a:pt x="1" y="14844"/>
                    <a:pt x="11" y="14881"/>
                    <a:pt x="41" y="14897"/>
                  </a:cubicBezTo>
                  <a:cubicBezTo>
                    <a:pt x="51" y="14903"/>
                    <a:pt x="62" y="14905"/>
                    <a:pt x="73" y="14905"/>
                  </a:cubicBezTo>
                  <a:cubicBezTo>
                    <a:pt x="95" y="14905"/>
                    <a:pt x="117" y="14893"/>
                    <a:pt x="128" y="14873"/>
                  </a:cubicBezTo>
                  <a:cubicBezTo>
                    <a:pt x="402" y="14369"/>
                    <a:pt x="979" y="13357"/>
                    <a:pt x="1274" y="12866"/>
                  </a:cubicBezTo>
                  <a:cubicBezTo>
                    <a:pt x="4037" y="8243"/>
                    <a:pt x="7348" y="3927"/>
                    <a:pt x="11139" y="100"/>
                  </a:cubicBezTo>
                  <a:cubicBezTo>
                    <a:pt x="11183" y="58"/>
                    <a:pt x="11137" y="0"/>
                    <a:pt x="1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4"/>
            <p:cNvSpPr/>
            <p:nvPr/>
          </p:nvSpPr>
          <p:spPr>
            <a:xfrm>
              <a:off x="7618990" y="2612569"/>
              <a:ext cx="20076" cy="99109"/>
            </a:xfrm>
            <a:custGeom>
              <a:avLst/>
              <a:gdLst/>
              <a:ahLst/>
              <a:cxnLst/>
              <a:rect l="l" t="t" r="r" b="b"/>
              <a:pathLst>
                <a:path w="585" h="2888" extrusionOk="0">
                  <a:moveTo>
                    <a:pt x="64" y="0"/>
                  </a:moveTo>
                  <a:cubicBezTo>
                    <a:pt x="32" y="0"/>
                    <a:pt x="0" y="23"/>
                    <a:pt x="4" y="62"/>
                  </a:cubicBezTo>
                  <a:cubicBezTo>
                    <a:pt x="47" y="528"/>
                    <a:pt x="120" y="993"/>
                    <a:pt x="190" y="1457"/>
                  </a:cubicBezTo>
                  <a:cubicBezTo>
                    <a:pt x="268" y="1919"/>
                    <a:pt x="346" y="2382"/>
                    <a:pt x="456" y="2838"/>
                  </a:cubicBezTo>
                  <a:cubicBezTo>
                    <a:pt x="463" y="2867"/>
                    <a:pt x="486" y="2888"/>
                    <a:pt x="514" y="2888"/>
                  </a:cubicBezTo>
                  <a:cubicBezTo>
                    <a:pt x="517" y="2888"/>
                    <a:pt x="520" y="2887"/>
                    <a:pt x="522" y="2887"/>
                  </a:cubicBezTo>
                  <a:cubicBezTo>
                    <a:pt x="557" y="2886"/>
                    <a:pt x="584" y="2852"/>
                    <a:pt x="580" y="2819"/>
                  </a:cubicBezTo>
                  <a:cubicBezTo>
                    <a:pt x="483" y="1884"/>
                    <a:pt x="326" y="960"/>
                    <a:pt x="118" y="43"/>
                  </a:cubicBezTo>
                  <a:cubicBezTo>
                    <a:pt x="112" y="14"/>
                    <a:pt x="88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4"/>
            <p:cNvSpPr/>
            <p:nvPr/>
          </p:nvSpPr>
          <p:spPr>
            <a:xfrm>
              <a:off x="7542842" y="2631992"/>
              <a:ext cx="44716" cy="138128"/>
            </a:xfrm>
            <a:custGeom>
              <a:avLst/>
              <a:gdLst/>
              <a:ahLst/>
              <a:cxnLst/>
              <a:rect l="l" t="t" r="r" b="b"/>
              <a:pathLst>
                <a:path w="1303" h="4025" extrusionOk="0">
                  <a:moveTo>
                    <a:pt x="70" y="1"/>
                  </a:moveTo>
                  <a:cubicBezTo>
                    <a:pt x="36" y="1"/>
                    <a:pt x="0" y="29"/>
                    <a:pt x="12" y="71"/>
                  </a:cubicBezTo>
                  <a:cubicBezTo>
                    <a:pt x="94" y="401"/>
                    <a:pt x="179" y="732"/>
                    <a:pt x="272" y="1058"/>
                  </a:cubicBezTo>
                  <a:lnTo>
                    <a:pt x="550" y="2038"/>
                  </a:lnTo>
                  <a:lnTo>
                    <a:pt x="849" y="3013"/>
                  </a:lnTo>
                  <a:cubicBezTo>
                    <a:pt x="951" y="3337"/>
                    <a:pt x="1058" y="3661"/>
                    <a:pt x="1169" y="3981"/>
                  </a:cubicBezTo>
                  <a:cubicBezTo>
                    <a:pt x="1179" y="4007"/>
                    <a:pt x="1204" y="4025"/>
                    <a:pt x="1232" y="4025"/>
                  </a:cubicBezTo>
                  <a:cubicBezTo>
                    <a:pt x="1236" y="4025"/>
                    <a:pt x="1241" y="4024"/>
                    <a:pt x="1246" y="4023"/>
                  </a:cubicBezTo>
                  <a:cubicBezTo>
                    <a:pt x="1279" y="4014"/>
                    <a:pt x="1302" y="3980"/>
                    <a:pt x="1292" y="3945"/>
                  </a:cubicBezTo>
                  <a:cubicBezTo>
                    <a:pt x="967" y="2669"/>
                    <a:pt x="552" y="1283"/>
                    <a:pt x="123" y="39"/>
                  </a:cubicBezTo>
                  <a:cubicBezTo>
                    <a:pt x="114" y="12"/>
                    <a:pt x="92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4"/>
            <p:cNvSpPr/>
            <p:nvPr/>
          </p:nvSpPr>
          <p:spPr>
            <a:xfrm>
              <a:off x="7478945" y="2660063"/>
              <a:ext cx="61874" cy="173338"/>
            </a:xfrm>
            <a:custGeom>
              <a:avLst/>
              <a:gdLst/>
              <a:ahLst/>
              <a:cxnLst/>
              <a:rect l="l" t="t" r="r" b="b"/>
              <a:pathLst>
                <a:path w="1803" h="5051" extrusionOk="0">
                  <a:moveTo>
                    <a:pt x="72" y="1"/>
                  </a:moveTo>
                  <a:cubicBezTo>
                    <a:pt x="36" y="1"/>
                    <a:pt x="1" y="30"/>
                    <a:pt x="13" y="74"/>
                  </a:cubicBezTo>
                  <a:cubicBezTo>
                    <a:pt x="121" y="494"/>
                    <a:pt x="237" y="916"/>
                    <a:pt x="362" y="1330"/>
                  </a:cubicBezTo>
                  <a:cubicBezTo>
                    <a:pt x="614" y="2161"/>
                    <a:pt x="892" y="2987"/>
                    <a:pt x="1192" y="3800"/>
                  </a:cubicBezTo>
                  <a:cubicBezTo>
                    <a:pt x="1344" y="4207"/>
                    <a:pt x="1506" y="4611"/>
                    <a:pt x="1673" y="5011"/>
                  </a:cubicBezTo>
                  <a:cubicBezTo>
                    <a:pt x="1683" y="5035"/>
                    <a:pt x="1707" y="5050"/>
                    <a:pt x="1732" y="5050"/>
                  </a:cubicBezTo>
                  <a:cubicBezTo>
                    <a:pt x="1739" y="5050"/>
                    <a:pt x="1746" y="5049"/>
                    <a:pt x="1752" y="5047"/>
                  </a:cubicBezTo>
                  <a:cubicBezTo>
                    <a:pt x="1786" y="5034"/>
                    <a:pt x="1803" y="4998"/>
                    <a:pt x="1793" y="4966"/>
                  </a:cubicBezTo>
                  <a:cubicBezTo>
                    <a:pt x="1368" y="3741"/>
                    <a:pt x="533" y="1271"/>
                    <a:pt x="126" y="39"/>
                  </a:cubicBezTo>
                  <a:cubicBezTo>
                    <a:pt x="116" y="13"/>
                    <a:pt x="94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84"/>
            <p:cNvSpPr/>
            <p:nvPr/>
          </p:nvSpPr>
          <p:spPr>
            <a:xfrm>
              <a:off x="7414843" y="2707179"/>
              <a:ext cx="73783" cy="195129"/>
            </a:xfrm>
            <a:custGeom>
              <a:avLst/>
              <a:gdLst/>
              <a:ahLst/>
              <a:cxnLst/>
              <a:rect l="l" t="t" r="r" b="b"/>
              <a:pathLst>
                <a:path w="2150" h="5686" extrusionOk="0">
                  <a:moveTo>
                    <a:pt x="74" y="1"/>
                  </a:moveTo>
                  <a:cubicBezTo>
                    <a:pt x="38" y="1"/>
                    <a:pt x="0" y="33"/>
                    <a:pt x="16" y="77"/>
                  </a:cubicBezTo>
                  <a:cubicBezTo>
                    <a:pt x="169" y="543"/>
                    <a:pt x="323" y="1012"/>
                    <a:pt x="487" y="1478"/>
                  </a:cubicBezTo>
                  <a:cubicBezTo>
                    <a:pt x="726" y="2177"/>
                    <a:pt x="1227" y="3573"/>
                    <a:pt x="1484" y="4264"/>
                  </a:cubicBezTo>
                  <a:cubicBezTo>
                    <a:pt x="1657" y="4728"/>
                    <a:pt x="1833" y="5188"/>
                    <a:pt x="2014" y="5646"/>
                  </a:cubicBezTo>
                  <a:cubicBezTo>
                    <a:pt x="2024" y="5674"/>
                    <a:pt x="2047" y="5685"/>
                    <a:pt x="2069" y="5685"/>
                  </a:cubicBezTo>
                  <a:cubicBezTo>
                    <a:pt x="2108" y="5685"/>
                    <a:pt x="2149" y="5650"/>
                    <a:pt x="2134" y="5602"/>
                  </a:cubicBezTo>
                  <a:cubicBezTo>
                    <a:pt x="1537" y="3788"/>
                    <a:pt x="821" y="1813"/>
                    <a:pt x="126" y="36"/>
                  </a:cubicBezTo>
                  <a:cubicBezTo>
                    <a:pt x="116" y="11"/>
                    <a:pt x="95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84"/>
            <p:cNvSpPr/>
            <p:nvPr/>
          </p:nvSpPr>
          <p:spPr>
            <a:xfrm>
              <a:off x="7354549" y="2768331"/>
              <a:ext cx="82808" cy="211636"/>
            </a:xfrm>
            <a:custGeom>
              <a:avLst/>
              <a:gdLst/>
              <a:ahLst/>
              <a:cxnLst/>
              <a:rect l="l" t="t" r="r" b="b"/>
              <a:pathLst>
                <a:path w="2413" h="6167" extrusionOk="0">
                  <a:moveTo>
                    <a:pt x="75" y="0"/>
                  </a:moveTo>
                  <a:cubicBezTo>
                    <a:pt x="39" y="0"/>
                    <a:pt x="1" y="33"/>
                    <a:pt x="16" y="77"/>
                  </a:cubicBezTo>
                  <a:cubicBezTo>
                    <a:pt x="191" y="586"/>
                    <a:pt x="369" y="1095"/>
                    <a:pt x="552" y="1602"/>
                  </a:cubicBezTo>
                  <a:cubicBezTo>
                    <a:pt x="825" y="2358"/>
                    <a:pt x="1392" y="3875"/>
                    <a:pt x="1681" y="4626"/>
                  </a:cubicBezTo>
                  <a:cubicBezTo>
                    <a:pt x="1874" y="5127"/>
                    <a:pt x="2072" y="5629"/>
                    <a:pt x="2275" y="6129"/>
                  </a:cubicBezTo>
                  <a:cubicBezTo>
                    <a:pt x="2286" y="6156"/>
                    <a:pt x="2308" y="6167"/>
                    <a:pt x="2330" y="6167"/>
                  </a:cubicBezTo>
                  <a:cubicBezTo>
                    <a:pt x="2370" y="6167"/>
                    <a:pt x="2413" y="6131"/>
                    <a:pt x="2395" y="6084"/>
                  </a:cubicBezTo>
                  <a:cubicBezTo>
                    <a:pt x="1715" y="4113"/>
                    <a:pt x="907" y="1968"/>
                    <a:pt x="125" y="36"/>
                  </a:cubicBezTo>
                  <a:cubicBezTo>
                    <a:pt x="115" y="11"/>
                    <a:pt x="95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4"/>
            <p:cNvSpPr/>
            <p:nvPr/>
          </p:nvSpPr>
          <p:spPr>
            <a:xfrm>
              <a:off x="7309938" y="2849557"/>
              <a:ext cx="85554" cy="192967"/>
            </a:xfrm>
            <a:custGeom>
              <a:avLst/>
              <a:gdLst/>
              <a:ahLst/>
              <a:cxnLst/>
              <a:rect l="l" t="t" r="r" b="b"/>
              <a:pathLst>
                <a:path w="2493" h="5623" extrusionOk="0">
                  <a:moveTo>
                    <a:pt x="74" y="1"/>
                  </a:moveTo>
                  <a:cubicBezTo>
                    <a:pt x="38" y="1"/>
                    <a:pt x="0" y="35"/>
                    <a:pt x="17" y="79"/>
                  </a:cubicBezTo>
                  <a:cubicBezTo>
                    <a:pt x="186" y="550"/>
                    <a:pt x="359" y="1017"/>
                    <a:pt x="541" y="1482"/>
                  </a:cubicBezTo>
                  <a:cubicBezTo>
                    <a:pt x="905" y="2412"/>
                    <a:pt x="1298" y="3331"/>
                    <a:pt x="1713" y="4239"/>
                  </a:cubicBezTo>
                  <a:cubicBezTo>
                    <a:pt x="1921" y="4694"/>
                    <a:pt x="2139" y="5144"/>
                    <a:pt x="2366" y="5589"/>
                  </a:cubicBezTo>
                  <a:cubicBezTo>
                    <a:pt x="2376" y="5610"/>
                    <a:pt x="2399" y="5623"/>
                    <a:pt x="2422" y="5623"/>
                  </a:cubicBezTo>
                  <a:cubicBezTo>
                    <a:pt x="2430" y="5623"/>
                    <a:pt x="2439" y="5621"/>
                    <a:pt x="2447" y="5618"/>
                  </a:cubicBezTo>
                  <a:cubicBezTo>
                    <a:pt x="2478" y="5606"/>
                    <a:pt x="2493" y="5567"/>
                    <a:pt x="2478" y="5536"/>
                  </a:cubicBezTo>
                  <a:cubicBezTo>
                    <a:pt x="1882" y="4170"/>
                    <a:pt x="701" y="1410"/>
                    <a:pt x="124" y="36"/>
                  </a:cubicBezTo>
                  <a:cubicBezTo>
                    <a:pt x="114" y="11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4"/>
            <p:cNvSpPr/>
            <p:nvPr/>
          </p:nvSpPr>
          <p:spPr>
            <a:xfrm>
              <a:off x="7636148" y="2702306"/>
              <a:ext cx="100756" cy="7893"/>
            </a:xfrm>
            <a:custGeom>
              <a:avLst/>
              <a:gdLst/>
              <a:ahLst/>
              <a:cxnLst/>
              <a:rect l="l" t="t" r="r" b="b"/>
              <a:pathLst>
                <a:path w="2936" h="230" extrusionOk="0">
                  <a:moveTo>
                    <a:pt x="2256" y="0"/>
                  </a:moveTo>
                  <a:cubicBezTo>
                    <a:pt x="1991" y="0"/>
                    <a:pt x="1725" y="6"/>
                    <a:pt x="1459" y="11"/>
                  </a:cubicBezTo>
                  <a:cubicBezTo>
                    <a:pt x="994" y="28"/>
                    <a:pt x="526" y="43"/>
                    <a:pt x="60" y="92"/>
                  </a:cubicBezTo>
                  <a:cubicBezTo>
                    <a:pt x="28" y="96"/>
                    <a:pt x="5" y="121"/>
                    <a:pt x="2" y="154"/>
                  </a:cubicBezTo>
                  <a:cubicBezTo>
                    <a:pt x="1" y="190"/>
                    <a:pt x="30" y="219"/>
                    <a:pt x="64" y="220"/>
                  </a:cubicBezTo>
                  <a:cubicBezTo>
                    <a:pt x="276" y="226"/>
                    <a:pt x="487" y="229"/>
                    <a:pt x="698" y="229"/>
                  </a:cubicBezTo>
                  <a:cubicBezTo>
                    <a:pt x="1421" y="229"/>
                    <a:pt x="2144" y="194"/>
                    <a:pt x="2865" y="129"/>
                  </a:cubicBezTo>
                  <a:cubicBezTo>
                    <a:pt x="2935" y="125"/>
                    <a:pt x="2930" y="14"/>
                    <a:pt x="2860" y="12"/>
                  </a:cubicBezTo>
                  <a:cubicBezTo>
                    <a:pt x="2658" y="4"/>
                    <a:pt x="2457" y="0"/>
                    <a:pt x="2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4"/>
            <p:cNvSpPr/>
            <p:nvPr/>
          </p:nvSpPr>
          <p:spPr>
            <a:xfrm>
              <a:off x="7583438" y="2762703"/>
              <a:ext cx="145643" cy="10604"/>
            </a:xfrm>
            <a:custGeom>
              <a:avLst/>
              <a:gdLst/>
              <a:ahLst/>
              <a:cxnLst/>
              <a:rect l="l" t="t" r="r" b="b"/>
              <a:pathLst>
                <a:path w="4244" h="309" extrusionOk="0">
                  <a:moveTo>
                    <a:pt x="4166" y="0"/>
                  </a:moveTo>
                  <a:cubicBezTo>
                    <a:pt x="4165" y="0"/>
                    <a:pt x="4164" y="0"/>
                    <a:pt x="4162" y="0"/>
                  </a:cubicBezTo>
                  <a:cubicBezTo>
                    <a:pt x="3822" y="25"/>
                    <a:pt x="3480" y="44"/>
                    <a:pt x="3139" y="62"/>
                  </a:cubicBezTo>
                  <a:cubicBezTo>
                    <a:pt x="2527" y="97"/>
                    <a:pt x="1876" y="109"/>
                    <a:pt x="1233" y="109"/>
                  </a:cubicBezTo>
                  <a:cubicBezTo>
                    <a:pt x="838" y="109"/>
                    <a:pt x="447" y="105"/>
                    <a:pt x="70" y="98"/>
                  </a:cubicBezTo>
                  <a:cubicBezTo>
                    <a:pt x="69" y="98"/>
                    <a:pt x="68" y="98"/>
                    <a:pt x="67" y="98"/>
                  </a:cubicBezTo>
                  <a:cubicBezTo>
                    <a:pt x="35" y="98"/>
                    <a:pt x="8" y="123"/>
                    <a:pt x="5" y="155"/>
                  </a:cubicBezTo>
                  <a:cubicBezTo>
                    <a:pt x="1" y="191"/>
                    <a:pt x="27" y="221"/>
                    <a:pt x="61" y="224"/>
                  </a:cubicBezTo>
                  <a:cubicBezTo>
                    <a:pt x="402" y="263"/>
                    <a:pt x="747" y="286"/>
                    <a:pt x="1089" y="299"/>
                  </a:cubicBezTo>
                  <a:cubicBezTo>
                    <a:pt x="1280" y="305"/>
                    <a:pt x="1470" y="308"/>
                    <a:pt x="1660" y="308"/>
                  </a:cubicBezTo>
                  <a:cubicBezTo>
                    <a:pt x="2502" y="308"/>
                    <a:pt x="3343" y="249"/>
                    <a:pt x="4173" y="119"/>
                  </a:cubicBezTo>
                  <a:cubicBezTo>
                    <a:pt x="4243" y="107"/>
                    <a:pt x="4234" y="0"/>
                    <a:pt x="4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4"/>
            <p:cNvSpPr/>
            <p:nvPr/>
          </p:nvSpPr>
          <p:spPr>
            <a:xfrm>
              <a:off x="7534091" y="2826977"/>
              <a:ext cx="188026" cy="8511"/>
            </a:xfrm>
            <a:custGeom>
              <a:avLst/>
              <a:gdLst/>
              <a:ahLst/>
              <a:cxnLst/>
              <a:rect l="l" t="t" r="r" b="b"/>
              <a:pathLst>
                <a:path w="5479" h="248" extrusionOk="0">
                  <a:moveTo>
                    <a:pt x="4581" y="1"/>
                  </a:moveTo>
                  <a:cubicBezTo>
                    <a:pt x="4411" y="1"/>
                    <a:pt x="4242" y="1"/>
                    <a:pt x="4072" y="2"/>
                  </a:cubicBezTo>
                  <a:cubicBezTo>
                    <a:pt x="2836" y="15"/>
                    <a:pt x="1307" y="46"/>
                    <a:pt x="80" y="118"/>
                  </a:cubicBezTo>
                  <a:cubicBezTo>
                    <a:pt x="0" y="122"/>
                    <a:pt x="5" y="245"/>
                    <a:pt x="83" y="245"/>
                  </a:cubicBezTo>
                  <a:cubicBezTo>
                    <a:pt x="84" y="245"/>
                    <a:pt x="84" y="245"/>
                    <a:pt x="85" y="245"/>
                  </a:cubicBezTo>
                  <a:cubicBezTo>
                    <a:pt x="288" y="247"/>
                    <a:pt x="493" y="247"/>
                    <a:pt x="701" y="247"/>
                  </a:cubicBezTo>
                  <a:cubicBezTo>
                    <a:pt x="2246" y="247"/>
                    <a:pt x="3892" y="201"/>
                    <a:pt x="5404" y="119"/>
                  </a:cubicBezTo>
                  <a:cubicBezTo>
                    <a:pt x="5479" y="118"/>
                    <a:pt x="5476" y="4"/>
                    <a:pt x="5405" y="4"/>
                  </a:cubicBezTo>
                  <a:cubicBezTo>
                    <a:pt x="5405" y="4"/>
                    <a:pt x="5405" y="4"/>
                    <a:pt x="5404" y="4"/>
                  </a:cubicBezTo>
                  <a:cubicBezTo>
                    <a:pt x="5129" y="2"/>
                    <a:pt x="4855" y="1"/>
                    <a:pt x="4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4"/>
            <p:cNvSpPr/>
            <p:nvPr/>
          </p:nvSpPr>
          <p:spPr>
            <a:xfrm>
              <a:off x="7485122" y="2896262"/>
              <a:ext cx="214244" cy="8785"/>
            </a:xfrm>
            <a:custGeom>
              <a:avLst/>
              <a:gdLst/>
              <a:ahLst/>
              <a:cxnLst/>
              <a:rect l="l" t="t" r="r" b="b"/>
              <a:pathLst>
                <a:path w="6243" h="256" extrusionOk="0">
                  <a:moveTo>
                    <a:pt x="68" y="1"/>
                  </a:moveTo>
                  <a:cubicBezTo>
                    <a:pt x="38" y="1"/>
                    <a:pt x="12" y="23"/>
                    <a:pt x="6" y="53"/>
                  </a:cubicBezTo>
                  <a:cubicBezTo>
                    <a:pt x="0" y="89"/>
                    <a:pt x="25" y="121"/>
                    <a:pt x="58" y="127"/>
                  </a:cubicBezTo>
                  <a:cubicBezTo>
                    <a:pt x="718" y="235"/>
                    <a:pt x="1382" y="255"/>
                    <a:pt x="2046" y="255"/>
                  </a:cubicBezTo>
                  <a:cubicBezTo>
                    <a:pt x="2403" y="255"/>
                    <a:pt x="2760" y="249"/>
                    <a:pt x="3116" y="248"/>
                  </a:cubicBezTo>
                  <a:cubicBezTo>
                    <a:pt x="4010" y="232"/>
                    <a:pt x="5288" y="212"/>
                    <a:pt x="6169" y="172"/>
                  </a:cubicBezTo>
                  <a:cubicBezTo>
                    <a:pt x="6242" y="170"/>
                    <a:pt x="6239" y="56"/>
                    <a:pt x="6164" y="56"/>
                  </a:cubicBezTo>
                  <a:cubicBezTo>
                    <a:pt x="5656" y="48"/>
                    <a:pt x="5147" y="40"/>
                    <a:pt x="4638" y="40"/>
                  </a:cubicBezTo>
                  <a:lnTo>
                    <a:pt x="3114" y="46"/>
                  </a:lnTo>
                  <a:cubicBezTo>
                    <a:pt x="2594" y="49"/>
                    <a:pt x="2072" y="64"/>
                    <a:pt x="1552" y="64"/>
                  </a:cubicBezTo>
                  <a:cubicBezTo>
                    <a:pt x="1058" y="64"/>
                    <a:pt x="565" y="51"/>
                    <a:pt x="76" y="1"/>
                  </a:cubicBezTo>
                  <a:cubicBezTo>
                    <a:pt x="73" y="1"/>
                    <a:pt x="7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4"/>
            <p:cNvSpPr/>
            <p:nvPr/>
          </p:nvSpPr>
          <p:spPr>
            <a:xfrm>
              <a:off x="7430388" y="2967948"/>
              <a:ext cx="219014" cy="9952"/>
            </a:xfrm>
            <a:custGeom>
              <a:avLst/>
              <a:gdLst/>
              <a:ahLst/>
              <a:cxnLst/>
              <a:rect l="l" t="t" r="r" b="b"/>
              <a:pathLst>
                <a:path w="6382" h="290" extrusionOk="0">
                  <a:moveTo>
                    <a:pt x="6305" y="1"/>
                  </a:moveTo>
                  <a:cubicBezTo>
                    <a:pt x="6303" y="1"/>
                    <a:pt x="6302" y="1"/>
                    <a:pt x="6300" y="1"/>
                  </a:cubicBezTo>
                  <a:cubicBezTo>
                    <a:pt x="5782" y="30"/>
                    <a:pt x="5266" y="44"/>
                    <a:pt x="4748" y="53"/>
                  </a:cubicBezTo>
                  <a:cubicBezTo>
                    <a:pt x="3303" y="72"/>
                    <a:pt x="1516" y="92"/>
                    <a:pt x="83" y="159"/>
                  </a:cubicBezTo>
                  <a:cubicBezTo>
                    <a:pt x="0" y="160"/>
                    <a:pt x="6" y="284"/>
                    <a:pt x="84" y="284"/>
                  </a:cubicBezTo>
                  <a:cubicBezTo>
                    <a:pt x="667" y="285"/>
                    <a:pt x="1259" y="289"/>
                    <a:pt x="1854" y="289"/>
                  </a:cubicBezTo>
                  <a:cubicBezTo>
                    <a:pt x="3344" y="289"/>
                    <a:pt x="4856" y="265"/>
                    <a:pt x="6308" y="117"/>
                  </a:cubicBezTo>
                  <a:cubicBezTo>
                    <a:pt x="6382" y="110"/>
                    <a:pt x="6371" y="1"/>
                    <a:pt x="6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4"/>
            <p:cNvSpPr/>
            <p:nvPr/>
          </p:nvSpPr>
          <p:spPr>
            <a:xfrm>
              <a:off x="7389758" y="3036100"/>
              <a:ext cx="205287" cy="13212"/>
            </a:xfrm>
            <a:custGeom>
              <a:avLst/>
              <a:gdLst/>
              <a:ahLst/>
              <a:cxnLst/>
              <a:rect l="l" t="t" r="r" b="b"/>
              <a:pathLst>
                <a:path w="5982" h="385" extrusionOk="0">
                  <a:moveTo>
                    <a:pt x="5904" y="1"/>
                  </a:moveTo>
                  <a:cubicBezTo>
                    <a:pt x="5901" y="1"/>
                    <a:pt x="5899" y="1"/>
                    <a:pt x="5896" y="1"/>
                  </a:cubicBezTo>
                  <a:cubicBezTo>
                    <a:pt x="5412" y="56"/>
                    <a:pt x="4929" y="85"/>
                    <a:pt x="4444" y="107"/>
                  </a:cubicBezTo>
                  <a:cubicBezTo>
                    <a:pt x="2996" y="165"/>
                    <a:pt x="1508" y="121"/>
                    <a:pt x="61" y="258"/>
                  </a:cubicBezTo>
                  <a:cubicBezTo>
                    <a:pt x="28" y="260"/>
                    <a:pt x="1" y="289"/>
                    <a:pt x="4" y="323"/>
                  </a:cubicBezTo>
                  <a:cubicBezTo>
                    <a:pt x="4" y="356"/>
                    <a:pt x="31" y="384"/>
                    <a:pt x="64" y="384"/>
                  </a:cubicBezTo>
                  <a:cubicBezTo>
                    <a:pt x="65" y="384"/>
                    <a:pt x="67" y="384"/>
                    <a:pt x="69" y="384"/>
                  </a:cubicBezTo>
                  <a:cubicBezTo>
                    <a:pt x="555" y="375"/>
                    <a:pt x="1040" y="359"/>
                    <a:pt x="1528" y="358"/>
                  </a:cubicBezTo>
                  <a:cubicBezTo>
                    <a:pt x="2944" y="341"/>
                    <a:pt x="4519" y="362"/>
                    <a:pt x="5912" y="117"/>
                  </a:cubicBezTo>
                  <a:cubicBezTo>
                    <a:pt x="5981" y="107"/>
                    <a:pt x="5968" y="1"/>
                    <a:pt x="5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446;p84"/>
          <p:cNvGrpSpPr/>
          <p:nvPr/>
        </p:nvGrpSpPr>
        <p:grpSpPr>
          <a:xfrm rot="-1855427">
            <a:off x="2351755" y="4083498"/>
            <a:ext cx="941300" cy="809064"/>
            <a:chOff x="8598575" y="901550"/>
            <a:chExt cx="2945989" cy="2532130"/>
          </a:xfrm>
        </p:grpSpPr>
        <p:sp>
          <p:nvSpPr>
            <p:cNvPr id="4447" name="Google Shape;4447;p84"/>
            <p:cNvSpPr/>
            <p:nvPr/>
          </p:nvSpPr>
          <p:spPr>
            <a:xfrm>
              <a:off x="8611604" y="901550"/>
              <a:ext cx="2932961" cy="2532130"/>
            </a:xfrm>
            <a:custGeom>
              <a:avLst/>
              <a:gdLst/>
              <a:ahLst/>
              <a:cxnLst/>
              <a:rect l="l" t="t" r="r" b="b"/>
              <a:pathLst>
                <a:path w="31742" h="27404" extrusionOk="0">
                  <a:moveTo>
                    <a:pt x="13602" y="0"/>
                  </a:moveTo>
                  <a:cubicBezTo>
                    <a:pt x="12665" y="0"/>
                    <a:pt x="11664" y="191"/>
                    <a:pt x="10625" y="569"/>
                  </a:cubicBezTo>
                  <a:cubicBezTo>
                    <a:pt x="6881" y="1934"/>
                    <a:pt x="4199" y="4948"/>
                    <a:pt x="2581" y="8515"/>
                  </a:cubicBezTo>
                  <a:cubicBezTo>
                    <a:pt x="779" y="12485"/>
                    <a:pt x="136" y="17095"/>
                    <a:pt x="37" y="21422"/>
                  </a:cubicBezTo>
                  <a:cubicBezTo>
                    <a:pt x="1" y="22944"/>
                    <a:pt x="178" y="24480"/>
                    <a:pt x="69" y="25996"/>
                  </a:cubicBezTo>
                  <a:cubicBezTo>
                    <a:pt x="32" y="26501"/>
                    <a:pt x="294" y="26987"/>
                    <a:pt x="736" y="27235"/>
                  </a:cubicBezTo>
                  <a:cubicBezTo>
                    <a:pt x="932" y="27345"/>
                    <a:pt x="1155" y="27403"/>
                    <a:pt x="1379" y="27403"/>
                  </a:cubicBezTo>
                  <a:cubicBezTo>
                    <a:pt x="1654" y="27403"/>
                    <a:pt x="1918" y="27319"/>
                    <a:pt x="2143" y="27159"/>
                  </a:cubicBezTo>
                  <a:cubicBezTo>
                    <a:pt x="5649" y="24658"/>
                    <a:pt x="10298" y="23970"/>
                    <a:pt x="14497" y="23630"/>
                  </a:cubicBezTo>
                  <a:cubicBezTo>
                    <a:pt x="16509" y="23468"/>
                    <a:pt x="18633" y="23152"/>
                    <a:pt x="20526" y="22431"/>
                  </a:cubicBezTo>
                  <a:cubicBezTo>
                    <a:pt x="21848" y="21928"/>
                    <a:pt x="23076" y="21171"/>
                    <a:pt x="24066" y="20159"/>
                  </a:cubicBezTo>
                  <a:cubicBezTo>
                    <a:pt x="24709" y="19505"/>
                    <a:pt x="25255" y="18750"/>
                    <a:pt x="25610" y="17904"/>
                  </a:cubicBezTo>
                  <a:cubicBezTo>
                    <a:pt x="26151" y="16618"/>
                    <a:pt x="26229" y="15183"/>
                    <a:pt x="26108" y="13793"/>
                  </a:cubicBezTo>
                  <a:cubicBezTo>
                    <a:pt x="25904" y="11438"/>
                    <a:pt x="25080" y="9054"/>
                    <a:pt x="23208" y="7508"/>
                  </a:cubicBezTo>
                  <a:cubicBezTo>
                    <a:pt x="23424" y="7385"/>
                    <a:pt x="23641" y="7260"/>
                    <a:pt x="23853" y="7138"/>
                  </a:cubicBezTo>
                  <a:lnTo>
                    <a:pt x="23858" y="7135"/>
                  </a:lnTo>
                  <a:cubicBezTo>
                    <a:pt x="26046" y="5879"/>
                    <a:pt x="28309" y="4581"/>
                    <a:pt x="30686" y="3848"/>
                  </a:cubicBezTo>
                  <a:lnTo>
                    <a:pt x="30696" y="3845"/>
                  </a:lnTo>
                  <a:cubicBezTo>
                    <a:pt x="31050" y="3734"/>
                    <a:pt x="31344" y="3490"/>
                    <a:pt x="31521" y="3164"/>
                  </a:cubicBezTo>
                  <a:cubicBezTo>
                    <a:pt x="31701" y="2832"/>
                    <a:pt x="31742" y="2448"/>
                    <a:pt x="31636" y="2085"/>
                  </a:cubicBezTo>
                  <a:cubicBezTo>
                    <a:pt x="31458" y="1480"/>
                    <a:pt x="30895" y="1057"/>
                    <a:pt x="30265" y="1057"/>
                  </a:cubicBezTo>
                  <a:cubicBezTo>
                    <a:pt x="30131" y="1057"/>
                    <a:pt x="29998" y="1076"/>
                    <a:pt x="29869" y="1114"/>
                  </a:cubicBezTo>
                  <a:cubicBezTo>
                    <a:pt x="27042" y="1921"/>
                    <a:pt x="24523" y="3352"/>
                    <a:pt x="22086" y="4736"/>
                  </a:cubicBezTo>
                  <a:lnTo>
                    <a:pt x="22049" y="4757"/>
                  </a:lnTo>
                  <a:lnTo>
                    <a:pt x="21585" y="5021"/>
                  </a:lnTo>
                  <a:cubicBezTo>
                    <a:pt x="21418" y="5114"/>
                    <a:pt x="21248" y="5210"/>
                    <a:pt x="21073" y="5306"/>
                  </a:cubicBezTo>
                  <a:cubicBezTo>
                    <a:pt x="20964" y="5017"/>
                    <a:pt x="20833" y="4728"/>
                    <a:pt x="20682" y="4445"/>
                  </a:cubicBezTo>
                  <a:cubicBezTo>
                    <a:pt x="20247" y="3629"/>
                    <a:pt x="19633" y="2851"/>
                    <a:pt x="18908" y="2191"/>
                  </a:cubicBezTo>
                  <a:cubicBezTo>
                    <a:pt x="17402" y="825"/>
                    <a:pt x="15504" y="26"/>
                    <a:pt x="13698" y="1"/>
                  </a:cubicBezTo>
                  <a:cubicBezTo>
                    <a:pt x="13666" y="1"/>
                    <a:pt x="13633" y="0"/>
                    <a:pt x="13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4"/>
            <p:cNvSpPr/>
            <p:nvPr/>
          </p:nvSpPr>
          <p:spPr>
            <a:xfrm>
              <a:off x="8598575" y="1022872"/>
              <a:ext cx="2310832" cy="2289580"/>
            </a:xfrm>
            <a:custGeom>
              <a:avLst/>
              <a:gdLst/>
              <a:ahLst/>
              <a:cxnLst/>
              <a:rect l="l" t="t" r="r" b="b"/>
              <a:pathLst>
                <a:path w="25009" h="24779" extrusionOk="0">
                  <a:moveTo>
                    <a:pt x="13746" y="1"/>
                  </a:moveTo>
                  <a:cubicBezTo>
                    <a:pt x="12882" y="1"/>
                    <a:pt x="12025" y="196"/>
                    <a:pt x="11215" y="492"/>
                  </a:cubicBezTo>
                  <a:cubicBezTo>
                    <a:pt x="0" y="4575"/>
                    <a:pt x="1669" y="22741"/>
                    <a:pt x="1520" y="24778"/>
                  </a:cubicBezTo>
                  <a:cubicBezTo>
                    <a:pt x="4983" y="22309"/>
                    <a:pt x="9348" y="21490"/>
                    <a:pt x="13587" y="21060"/>
                  </a:cubicBezTo>
                  <a:cubicBezTo>
                    <a:pt x="15822" y="20834"/>
                    <a:pt x="18103" y="20690"/>
                    <a:pt x="20199" y="19892"/>
                  </a:cubicBezTo>
                  <a:cubicBezTo>
                    <a:pt x="22295" y="19094"/>
                    <a:pt x="24227" y="17503"/>
                    <a:pt x="24789" y="15333"/>
                  </a:cubicBezTo>
                  <a:cubicBezTo>
                    <a:pt x="24989" y="14563"/>
                    <a:pt x="25008" y="13755"/>
                    <a:pt x="24963" y="12961"/>
                  </a:cubicBezTo>
                  <a:cubicBezTo>
                    <a:pt x="24881" y="11482"/>
                    <a:pt x="24567" y="9987"/>
                    <a:pt x="23802" y="8715"/>
                  </a:cubicBezTo>
                  <a:cubicBezTo>
                    <a:pt x="23038" y="7444"/>
                    <a:pt x="21778" y="6419"/>
                    <a:pt x="20314" y="6174"/>
                  </a:cubicBezTo>
                  <a:cubicBezTo>
                    <a:pt x="20295" y="3022"/>
                    <a:pt x="16980" y="46"/>
                    <a:pt x="13820" y="1"/>
                  </a:cubicBezTo>
                  <a:cubicBezTo>
                    <a:pt x="13796" y="1"/>
                    <a:pt x="13771" y="1"/>
                    <a:pt x="13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84"/>
            <p:cNvSpPr/>
            <p:nvPr/>
          </p:nvSpPr>
          <p:spPr>
            <a:xfrm>
              <a:off x="8729784" y="1120632"/>
              <a:ext cx="2690134" cy="2006651"/>
            </a:xfrm>
            <a:custGeom>
              <a:avLst/>
              <a:gdLst/>
              <a:ahLst/>
              <a:cxnLst/>
              <a:rect l="l" t="t" r="r" b="b"/>
              <a:pathLst>
                <a:path w="29114" h="21717" extrusionOk="0">
                  <a:moveTo>
                    <a:pt x="4148" y="21526"/>
                  </a:moveTo>
                  <a:lnTo>
                    <a:pt x="4148" y="21526"/>
                  </a:lnTo>
                  <a:cubicBezTo>
                    <a:pt x="4148" y="21528"/>
                    <a:pt x="4148" y="21529"/>
                    <a:pt x="4148" y="21529"/>
                  </a:cubicBezTo>
                  <a:cubicBezTo>
                    <a:pt x="4148" y="21529"/>
                    <a:pt x="4148" y="21528"/>
                    <a:pt x="4148" y="21526"/>
                  </a:cubicBezTo>
                  <a:close/>
                  <a:moveTo>
                    <a:pt x="4122" y="21670"/>
                  </a:moveTo>
                  <a:lnTo>
                    <a:pt x="4122" y="21670"/>
                  </a:lnTo>
                  <a:cubicBezTo>
                    <a:pt x="4115" y="21675"/>
                    <a:pt x="4104" y="21682"/>
                    <a:pt x="4088" y="21684"/>
                  </a:cubicBezTo>
                  <a:cubicBezTo>
                    <a:pt x="4100" y="21682"/>
                    <a:pt x="4111" y="21676"/>
                    <a:pt x="4122" y="21670"/>
                  </a:cubicBezTo>
                  <a:close/>
                  <a:moveTo>
                    <a:pt x="28987" y="0"/>
                  </a:moveTo>
                  <a:cubicBezTo>
                    <a:pt x="28976" y="0"/>
                    <a:pt x="28965" y="2"/>
                    <a:pt x="28955" y="5"/>
                  </a:cubicBezTo>
                  <a:cubicBezTo>
                    <a:pt x="26088" y="823"/>
                    <a:pt x="23507" y="2346"/>
                    <a:pt x="20952" y="3794"/>
                  </a:cubicBezTo>
                  <a:cubicBezTo>
                    <a:pt x="20310" y="4153"/>
                    <a:pt x="19668" y="4511"/>
                    <a:pt x="19015" y="4850"/>
                  </a:cubicBezTo>
                  <a:cubicBezTo>
                    <a:pt x="18691" y="5017"/>
                    <a:pt x="18367" y="5224"/>
                    <a:pt x="18044" y="5411"/>
                  </a:cubicBezTo>
                  <a:lnTo>
                    <a:pt x="17124" y="6038"/>
                  </a:lnTo>
                  <a:cubicBezTo>
                    <a:pt x="16986" y="6138"/>
                    <a:pt x="16850" y="6239"/>
                    <a:pt x="16713" y="6341"/>
                  </a:cubicBezTo>
                  <a:cubicBezTo>
                    <a:pt x="14786" y="5784"/>
                    <a:pt x="12858" y="5239"/>
                    <a:pt x="10966" y="4579"/>
                  </a:cubicBezTo>
                  <a:cubicBezTo>
                    <a:pt x="10010" y="4266"/>
                    <a:pt x="9057" y="3942"/>
                    <a:pt x="8111" y="3597"/>
                  </a:cubicBezTo>
                  <a:lnTo>
                    <a:pt x="6694" y="3074"/>
                  </a:lnTo>
                  <a:cubicBezTo>
                    <a:pt x="6218" y="2903"/>
                    <a:pt x="5748" y="2743"/>
                    <a:pt x="5330" y="2491"/>
                  </a:cubicBezTo>
                  <a:lnTo>
                    <a:pt x="5325" y="2488"/>
                  </a:lnTo>
                  <a:cubicBezTo>
                    <a:pt x="5306" y="2476"/>
                    <a:pt x="5284" y="2470"/>
                    <a:pt x="5262" y="2470"/>
                  </a:cubicBezTo>
                  <a:cubicBezTo>
                    <a:pt x="5220" y="2470"/>
                    <a:pt x="5179" y="2491"/>
                    <a:pt x="5155" y="2529"/>
                  </a:cubicBezTo>
                  <a:cubicBezTo>
                    <a:pt x="5118" y="2588"/>
                    <a:pt x="5136" y="2664"/>
                    <a:pt x="5194" y="2701"/>
                  </a:cubicBezTo>
                  <a:cubicBezTo>
                    <a:pt x="6087" y="3259"/>
                    <a:pt x="7050" y="3547"/>
                    <a:pt x="7987" y="3928"/>
                  </a:cubicBezTo>
                  <a:cubicBezTo>
                    <a:pt x="8932" y="4287"/>
                    <a:pt x="9882" y="4635"/>
                    <a:pt x="10839" y="4957"/>
                  </a:cubicBezTo>
                  <a:cubicBezTo>
                    <a:pt x="12697" y="5544"/>
                    <a:pt x="14565" y="6101"/>
                    <a:pt x="16466" y="6521"/>
                  </a:cubicBezTo>
                  <a:cubicBezTo>
                    <a:pt x="15522" y="7230"/>
                    <a:pt x="14603" y="7969"/>
                    <a:pt x="13693" y="8716"/>
                  </a:cubicBezTo>
                  <a:cubicBezTo>
                    <a:pt x="11893" y="8505"/>
                    <a:pt x="10102" y="8239"/>
                    <a:pt x="8343" y="7809"/>
                  </a:cubicBezTo>
                  <a:cubicBezTo>
                    <a:pt x="7413" y="7599"/>
                    <a:pt x="6484" y="7373"/>
                    <a:pt x="5574" y="7087"/>
                  </a:cubicBezTo>
                  <a:cubicBezTo>
                    <a:pt x="4650" y="6832"/>
                    <a:pt x="3776" y="6474"/>
                    <a:pt x="2877" y="6157"/>
                  </a:cubicBezTo>
                  <a:lnTo>
                    <a:pt x="2857" y="6149"/>
                  </a:lnTo>
                  <a:cubicBezTo>
                    <a:pt x="2844" y="6145"/>
                    <a:pt x="2831" y="6143"/>
                    <a:pt x="2817" y="6143"/>
                  </a:cubicBezTo>
                  <a:cubicBezTo>
                    <a:pt x="2770" y="6143"/>
                    <a:pt x="2723" y="6171"/>
                    <a:pt x="2703" y="6218"/>
                  </a:cubicBezTo>
                  <a:cubicBezTo>
                    <a:pt x="2675" y="6281"/>
                    <a:pt x="2704" y="6354"/>
                    <a:pt x="2768" y="6380"/>
                  </a:cubicBezTo>
                  <a:cubicBezTo>
                    <a:pt x="3653" y="6764"/>
                    <a:pt x="4545" y="7165"/>
                    <a:pt x="5470" y="7425"/>
                  </a:cubicBezTo>
                  <a:cubicBezTo>
                    <a:pt x="6385" y="7728"/>
                    <a:pt x="7316" y="7979"/>
                    <a:pt x="8255" y="8198"/>
                  </a:cubicBezTo>
                  <a:cubicBezTo>
                    <a:pt x="9956" y="8558"/>
                    <a:pt x="11679" y="8841"/>
                    <a:pt x="13415" y="8951"/>
                  </a:cubicBezTo>
                  <a:cubicBezTo>
                    <a:pt x="12809" y="9461"/>
                    <a:pt x="12210" y="9977"/>
                    <a:pt x="11616" y="10498"/>
                  </a:cubicBezTo>
                  <a:lnTo>
                    <a:pt x="9258" y="10301"/>
                  </a:lnTo>
                  <a:cubicBezTo>
                    <a:pt x="8410" y="10193"/>
                    <a:pt x="7565" y="10060"/>
                    <a:pt x="6724" y="9896"/>
                  </a:cubicBezTo>
                  <a:lnTo>
                    <a:pt x="4196" y="9394"/>
                  </a:lnTo>
                  <a:cubicBezTo>
                    <a:pt x="3354" y="9222"/>
                    <a:pt x="2510" y="9080"/>
                    <a:pt x="1736" y="8751"/>
                  </a:cubicBezTo>
                  <a:cubicBezTo>
                    <a:pt x="1720" y="8744"/>
                    <a:pt x="1704" y="8741"/>
                    <a:pt x="1687" y="8741"/>
                  </a:cubicBezTo>
                  <a:cubicBezTo>
                    <a:pt x="1641" y="8741"/>
                    <a:pt x="1597" y="8766"/>
                    <a:pt x="1575" y="8809"/>
                  </a:cubicBezTo>
                  <a:cubicBezTo>
                    <a:pt x="1543" y="8870"/>
                    <a:pt x="1568" y="8944"/>
                    <a:pt x="1628" y="8976"/>
                  </a:cubicBezTo>
                  <a:cubicBezTo>
                    <a:pt x="2419" y="9378"/>
                    <a:pt x="3285" y="9564"/>
                    <a:pt x="4117" y="9756"/>
                  </a:cubicBezTo>
                  <a:cubicBezTo>
                    <a:pt x="4957" y="9946"/>
                    <a:pt x="5801" y="10128"/>
                    <a:pt x="6649" y="10288"/>
                  </a:cubicBezTo>
                  <a:cubicBezTo>
                    <a:pt x="7500" y="10438"/>
                    <a:pt x="8355" y="10576"/>
                    <a:pt x="9217" y="10654"/>
                  </a:cubicBezTo>
                  <a:cubicBezTo>
                    <a:pt x="9926" y="10703"/>
                    <a:pt x="10639" y="10716"/>
                    <a:pt x="11348" y="10732"/>
                  </a:cubicBezTo>
                  <a:cubicBezTo>
                    <a:pt x="10781" y="11232"/>
                    <a:pt x="10218" y="11738"/>
                    <a:pt x="9658" y="12248"/>
                  </a:cubicBezTo>
                  <a:cubicBezTo>
                    <a:pt x="9644" y="12242"/>
                    <a:pt x="9630" y="12240"/>
                    <a:pt x="9614" y="12240"/>
                  </a:cubicBezTo>
                  <a:cubicBezTo>
                    <a:pt x="9381" y="12246"/>
                    <a:pt x="9148" y="12249"/>
                    <a:pt x="8916" y="12249"/>
                  </a:cubicBezTo>
                  <a:cubicBezTo>
                    <a:pt x="8432" y="12249"/>
                    <a:pt x="7949" y="12237"/>
                    <a:pt x="7467" y="12214"/>
                  </a:cubicBezTo>
                  <a:cubicBezTo>
                    <a:pt x="6753" y="12189"/>
                    <a:pt x="6044" y="12088"/>
                    <a:pt x="5334" y="11984"/>
                  </a:cubicBezTo>
                  <a:lnTo>
                    <a:pt x="3201" y="11712"/>
                  </a:lnTo>
                  <a:cubicBezTo>
                    <a:pt x="2495" y="11591"/>
                    <a:pt x="1788" y="11481"/>
                    <a:pt x="1075" y="11380"/>
                  </a:cubicBezTo>
                  <a:lnTo>
                    <a:pt x="1060" y="11378"/>
                  </a:lnTo>
                  <a:cubicBezTo>
                    <a:pt x="1054" y="11377"/>
                    <a:pt x="1048" y="11377"/>
                    <a:pt x="1042" y="11377"/>
                  </a:cubicBezTo>
                  <a:cubicBezTo>
                    <a:pt x="986" y="11377"/>
                    <a:pt x="934" y="11416"/>
                    <a:pt x="921" y="11474"/>
                  </a:cubicBezTo>
                  <a:cubicBezTo>
                    <a:pt x="906" y="11541"/>
                    <a:pt x="948" y="11607"/>
                    <a:pt x="1016" y="11623"/>
                  </a:cubicBezTo>
                  <a:cubicBezTo>
                    <a:pt x="1721" y="11783"/>
                    <a:pt x="2430" y="11936"/>
                    <a:pt x="3140" y="12079"/>
                  </a:cubicBezTo>
                  <a:cubicBezTo>
                    <a:pt x="3854" y="12198"/>
                    <a:pt x="4573" y="12282"/>
                    <a:pt x="5291" y="12382"/>
                  </a:cubicBezTo>
                  <a:cubicBezTo>
                    <a:pt x="5986" y="12469"/>
                    <a:pt x="6684" y="12570"/>
                    <a:pt x="7392" y="12570"/>
                  </a:cubicBezTo>
                  <a:cubicBezTo>
                    <a:pt x="7413" y="12570"/>
                    <a:pt x="7434" y="12570"/>
                    <a:pt x="7455" y="12570"/>
                  </a:cubicBezTo>
                  <a:cubicBezTo>
                    <a:pt x="7555" y="12572"/>
                    <a:pt x="7654" y="12573"/>
                    <a:pt x="7753" y="12573"/>
                  </a:cubicBezTo>
                  <a:cubicBezTo>
                    <a:pt x="8301" y="12573"/>
                    <a:pt x="8847" y="12546"/>
                    <a:pt x="9390" y="12493"/>
                  </a:cubicBezTo>
                  <a:lnTo>
                    <a:pt x="9390" y="12493"/>
                  </a:lnTo>
                  <a:cubicBezTo>
                    <a:pt x="8765" y="13067"/>
                    <a:pt x="8146" y="13647"/>
                    <a:pt x="7531" y="14230"/>
                  </a:cubicBezTo>
                  <a:cubicBezTo>
                    <a:pt x="6370" y="14225"/>
                    <a:pt x="5214" y="14209"/>
                    <a:pt x="4062" y="14120"/>
                  </a:cubicBezTo>
                  <a:cubicBezTo>
                    <a:pt x="2908" y="14048"/>
                    <a:pt x="1760" y="13902"/>
                    <a:pt x="609" y="13752"/>
                  </a:cubicBezTo>
                  <a:cubicBezTo>
                    <a:pt x="604" y="13751"/>
                    <a:pt x="599" y="13751"/>
                    <a:pt x="593" y="13751"/>
                  </a:cubicBezTo>
                  <a:cubicBezTo>
                    <a:pt x="538" y="13751"/>
                    <a:pt x="486" y="13789"/>
                    <a:pt x="472" y="13844"/>
                  </a:cubicBezTo>
                  <a:cubicBezTo>
                    <a:pt x="455" y="13911"/>
                    <a:pt x="496" y="13980"/>
                    <a:pt x="562" y="13996"/>
                  </a:cubicBezTo>
                  <a:cubicBezTo>
                    <a:pt x="1700" y="14282"/>
                    <a:pt x="2866" y="14434"/>
                    <a:pt x="4033" y="14519"/>
                  </a:cubicBezTo>
                  <a:cubicBezTo>
                    <a:pt x="4524" y="14548"/>
                    <a:pt x="5015" y="14565"/>
                    <a:pt x="5507" y="14565"/>
                  </a:cubicBezTo>
                  <a:cubicBezTo>
                    <a:pt x="6093" y="14565"/>
                    <a:pt x="6679" y="14541"/>
                    <a:pt x="7262" y="14487"/>
                  </a:cubicBezTo>
                  <a:lnTo>
                    <a:pt x="7262" y="14487"/>
                  </a:lnTo>
                  <a:cubicBezTo>
                    <a:pt x="7190" y="14556"/>
                    <a:pt x="7116" y="14626"/>
                    <a:pt x="7045" y="14694"/>
                  </a:cubicBezTo>
                  <a:cubicBezTo>
                    <a:pt x="6339" y="15370"/>
                    <a:pt x="5644" y="16055"/>
                    <a:pt x="4958" y="16754"/>
                  </a:cubicBezTo>
                  <a:cubicBezTo>
                    <a:pt x="4209" y="16641"/>
                    <a:pt x="3454" y="16574"/>
                    <a:pt x="2699" y="16505"/>
                  </a:cubicBezTo>
                  <a:cubicBezTo>
                    <a:pt x="1886" y="16446"/>
                    <a:pt x="1074" y="16385"/>
                    <a:pt x="259" y="16385"/>
                  </a:cubicBezTo>
                  <a:cubicBezTo>
                    <a:pt x="252" y="16385"/>
                    <a:pt x="246" y="16385"/>
                    <a:pt x="239" y="16385"/>
                  </a:cubicBezTo>
                  <a:cubicBezTo>
                    <a:pt x="178" y="16385"/>
                    <a:pt x="125" y="16428"/>
                    <a:pt x="115" y="16490"/>
                  </a:cubicBezTo>
                  <a:cubicBezTo>
                    <a:pt x="104" y="16558"/>
                    <a:pt x="150" y="16622"/>
                    <a:pt x="219" y="16633"/>
                  </a:cubicBezTo>
                  <a:lnTo>
                    <a:pt x="224" y="16635"/>
                  </a:lnTo>
                  <a:cubicBezTo>
                    <a:pt x="1037" y="16766"/>
                    <a:pt x="1852" y="16831"/>
                    <a:pt x="2667" y="16903"/>
                  </a:cubicBezTo>
                  <a:cubicBezTo>
                    <a:pt x="3348" y="16947"/>
                    <a:pt x="4027" y="16993"/>
                    <a:pt x="4710" y="17006"/>
                  </a:cubicBezTo>
                  <a:cubicBezTo>
                    <a:pt x="4443" y="17279"/>
                    <a:pt x="4179" y="17555"/>
                    <a:pt x="3917" y="17833"/>
                  </a:cubicBezTo>
                  <a:cubicBezTo>
                    <a:pt x="3675" y="18095"/>
                    <a:pt x="3433" y="18357"/>
                    <a:pt x="3195" y="18622"/>
                  </a:cubicBezTo>
                  <a:cubicBezTo>
                    <a:pt x="2694" y="18523"/>
                    <a:pt x="2185" y="18480"/>
                    <a:pt x="1675" y="18434"/>
                  </a:cubicBezTo>
                  <a:cubicBezTo>
                    <a:pt x="1311" y="18414"/>
                    <a:pt x="946" y="18391"/>
                    <a:pt x="582" y="18391"/>
                  </a:cubicBezTo>
                  <a:cubicBezTo>
                    <a:pt x="431" y="18391"/>
                    <a:pt x="279" y="18395"/>
                    <a:pt x="128" y="18405"/>
                  </a:cubicBezTo>
                  <a:cubicBezTo>
                    <a:pt x="73" y="18408"/>
                    <a:pt x="24" y="18448"/>
                    <a:pt x="14" y="18504"/>
                  </a:cubicBezTo>
                  <a:cubicBezTo>
                    <a:pt x="0" y="18573"/>
                    <a:pt x="44" y="18638"/>
                    <a:pt x="113" y="18651"/>
                  </a:cubicBezTo>
                  <a:lnTo>
                    <a:pt x="125" y="18654"/>
                  </a:lnTo>
                  <a:cubicBezTo>
                    <a:pt x="634" y="18757"/>
                    <a:pt x="1142" y="18793"/>
                    <a:pt x="1649" y="18834"/>
                  </a:cubicBezTo>
                  <a:cubicBezTo>
                    <a:pt x="1992" y="18850"/>
                    <a:pt x="2334" y="18867"/>
                    <a:pt x="2678" y="18867"/>
                  </a:cubicBezTo>
                  <a:cubicBezTo>
                    <a:pt x="2779" y="18867"/>
                    <a:pt x="2880" y="18866"/>
                    <a:pt x="2981" y="18863"/>
                  </a:cubicBezTo>
                  <a:lnTo>
                    <a:pt x="2981" y="18863"/>
                  </a:lnTo>
                  <a:cubicBezTo>
                    <a:pt x="2308" y="19623"/>
                    <a:pt x="1664" y="20413"/>
                    <a:pt x="1117" y="21289"/>
                  </a:cubicBezTo>
                  <a:cubicBezTo>
                    <a:pt x="1081" y="21347"/>
                    <a:pt x="1097" y="21423"/>
                    <a:pt x="1155" y="21460"/>
                  </a:cubicBezTo>
                  <a:cubicBezTo>
                    <a:pt x="1175" y="21474"/>
                    <a:pt x="1199" y="21480"/>
                    <a:pt x="1222" y="21480"/>
                  </a:cubicBezTo>
                  <a:cubicBezTo>
                    <a:pt x="1263" y="21480"/>
                    <a:pt x="1304" y="21460"/>
                    <a:pt x="1328" y="21423"/>
                  </a:cubicBezTo>
                  <a:lnTo>
                    <a:pt x="1334" y="21413"/>
                  </a:lnTo>
                  <a:cubicBezTo>
                    <a:pt x="1868" y="20591"/>
                    <a:pt x="2505" y="19830"/>
                    <a:pt x="3176" y="19098"/>
                  </a:cubicBezTo>
                  <a:cubicBezTo>
                    <a:pt x="3249" y="19493"/>
                    <a:pt x="3355" y="19880"/>
                    <a:pt x="3458" y="20269"/>
                  </a:cubicBezTo>
                  <a:cubicBezTo>
                    <a:pt x="3531" y="20506"/>
                    <a:pt x="3597" y="20747"/>
                    <a:pt x="3677" y="20982"/>
                  </a:cubicBezTo>
                  <a:lnTo>
                    <a:pt x="3800" y="21334"/>
                  </a:lnTo>
                  <a:lnTo>
                    <a:pt x="3870" y="21507"/>
                  </a:lnTo>
                  <a:lnTo>
                    <a:pt x="3903" y="21593"/>
                  </a:lnTo>
                  <a:cubicBezTo>
                    <a:pt x="3916" y="21607"/>
                    <a:pt x="3905" y="21654"/>
                    <a:pt x="4001" y="21707"/>
                  </a:cubicBezTo>
                  <a:cubicBezTo>
                    <a:pt x="4015" y="21711"/>
                    <a:pt x="4029" y="21716"/>
                    <a:pt x="4048" y="21716"/>
                  </a:cubicBezTo>
                  <a:cubicBezTo>
                    <a:pt x="4063" y="21716"/>
                    <a:pt x="4082" y="21713"/>
                    <a:pt x="4107" y="21704"/>
                  </a:cubicBezTo>
                  <a:cubicBezTo>
                    <a:pt x="4161" y="21676"/>
                    <a:pt x="4174" y="21634"/>
                    <a:pt x="4178" y="21612"/>
                  </a:cubicBezTo>
                  <a:cubicBezTo>
                    <a:pt x="4182" y="21584"/>
                    <a:pt x="4184" y="21566"/>
                    <a:pt x="4168" y="21528"/>
                  </a:cubicBezTo>
                  <a:cubicBezTo>
                    <a:pt x="4164" y="21519"/>
                    <a:pt x="4153" y="21502"/>
                    <a:pt x="4136" y="21486"/>
                  </a:cubicBezTo>
                  <a:lnTo>
                    <a:pt x="4127" y="21430"/>
                  </a:lnTo>
                  <a:lnTo>
                    <a:pt x="4096" y="21246"/>
                  </a:lnTo>
                  <a:lnTo>
                    <a:pt x="4021" y="20882"/>
                  </a:lnTo>
                  <a:cubicBezTo>
                    <a:pt x="3969" y="20641"/>
                    <a:pt x="3901" y="20401"/>
                    <a:pt x="3843" y="20163"/>
                  </a:cubicBezTo>
                  <a:cubicBezTo>
                    <a:pt x="3715" y="19720"/>
                    <a:pt x="3589" y="19276"/>
                    <a:pt x="3412" y="18845"/>
                  </a:cubicBezTo>
                  <a:cubicBezTo>
                    <a:pt x="3657" y="18580"/>
                    <a:pt x="3906" y="18320"/>
                    <a:pt x="4156" y="18060"/>
                  </a:cubicBezTo>
                  <a:cubicBezTo>
                    <a:pt x="4469" y="17731"/>
                    <a:pt x="4788" y="17406"/>
                    <a:pt x="5108" y="17081"/>
                  </a:cubicBezTo>
                  <a:cubicBezTo>
                    <a:pt x="5226" y="17721"/>
                    <a:pt x="5393" y="18348"/>
                    <a:pt x="5556" y="18976"/>
                  </a:cubicBezTo>
                  <a:cubicBezTo>
                    <a:pt x="5750" y="19649"/>
                    <a:pt x="5942" y="20326"/>
                    <a:pt x="6189" y="20983"/>
                  </a:cubicBezTo>
                  <a:cubicBezTo>
                    <a:pt x="6204" y="21029"/>
                    <a:pt x="6247" y="21058"/>
                    <a:pt x="6295" y="21058"/>
                  </a:cubicBezTo>
                  <a:cubicBezTo>
                    <a:pt x="6302" y="21058"/>
                    <a:pt x="6308" y="21058"/>
                    <a:pt x="6315" y="21057"/>
                  </a:cubicBezTo>
                  <a:cubicBezTo>
                    <a:pt x="6378" y="21046"/>
                    <a:pt x="6420" y="20987"/>
                    <a:pt x="6407" y="20924"/>
                  </a:cubicBezTo>
                  <a:lnTo>
                    <a:pt x="6406" y="20917"/>
                  </a:lnTo>
                  <a:cubicBezTo>
                    <a:pt x="6286" y="20224"/>
                    <a:pt x="6113" y="19548"/>
                    <a:pt x="5942" y="18872"/>
                  </a:cubicBezTo>
                  <a:cubicBezTo>
                    <a:pt x="5754" y="18200"/>
                    <a:pt x="5569" y="17527"/>
                    <a:pt x="5322" y="16868"/>
                  </a:cubicBezTo>
                  <a:lnTo>
                    <a:pt x="5320" y="16866"/>
                  </a:lnTo>
                  <a:cubicBezTo>
                    <a:pt x="5966" y="16219"/>
                    <a:pt x="6623" y="15580"/>
                    <a:pt x="7286" y="14950"/>
                  </a:cubicBezTo>
                  <a:lnTo>
                    <a:pt x="7424" y="14820"/>
                  </a:lnTo>
                  <a:cubicBezTo>
                    <a:pt x="7521" y="15742"/>
                    <a:pt x="7687" y="16653"/>
                    <a:pt x="7871" y="17560"/>
                  </a:cubicBezTo>
                  <a:cubicBezTo>
                    <a:pt x="8091" y="18552"/>
                    <a:pt x="8332" y="19538"/>
                    <a:pt x="8655" y="20501"/>
                  </a:cubicBezTo>
                  <a:cubicBezTo>
                    <a:pt x="8671" y="20548"/>
                    <a:pt x="8717" y="20581"/>
                    <a:pt x="8766" y="20581"/>
                  </a:cubicBezTo>
                  <a:cubicBezTo>
                    <a:pt x="8774" y="20581"/>
                    <a:pt x="8781" y="20580"/>
                    <a:pt x="8788" y="20579"/>
                  </a:cubicBezTo>
                  <a:cubicBezTo>
                    <a:pt x="8849" y="20565"/>
                    <a:pt x="8889" y="20505"/>
                    <a:pt x="8878" y="20443"/>
                  </a:cubicBezTo>
                  <a:lnTo>
                    <a:pt x="7660" y="14596"/>
                  </a:lnTo>
                  <a:cubicBezTo>
                    <a:pt x="8289" y="14004"/>
                    <a:pt x="8925" y="13417"/>
                    <a:pt x="9566" y="12835"/>
                  </a:cubicBezTo>
                  <a:cubicBezTo>
                    <a:pt x="9770" y="14032"/>
                    <a:pt x="10026" y="15217"/>
                    <a:pt x="10281" y="16403"/>
                  </a:cubicBezTo>
                  <a:cubicBezTo>
                    <a:pt x="10565" y="17658"/>
                    <a:pt x="10849" y="18914"/>
                    <a:pt x="11189" y="20159"/>
                  </a:cubicBezTo>
                  <a:cubicBezTo>
                    <a:pt x="11204" y="20208"/>
                    <a:pt x="11251" y="20246"/>
                    <a:pt x="11303" y="20246"/>
                  </a:cubicBezTo>
                  <a:cubicBezTo>
                    <a:pt x="11308" y="20246"/>
                    <a:pt x="11314" y="20246"/>
                    <a:pt x="11320" y="20245"/>
                  </a:cubicBezTo>
                  <a:cubicBezTo>
                    <a:pt x="11383" y="20234"/>
                    <a:pt x="11425" y="20176"/>
                    <a:pt x="11414" y="20114"/>
                  </a:cubicBezTo>
                  <a:cubicBezTo>
                    <a:pt x="11204" y="18842"/>
                    <a:pt x="10936" y="17580"/>
                    <a:pt x="10670" y="16319"/>
                  </a:cubicBezTo>
                  <a:cubicBezTo>
                    <a:pt x="10395" y="15086"/>
                    <a:pt x="10123" y="13850"/>
                    <a:pt x="9791" y="12630"/>
                  </a:cubicBezTo>
                  <a:cubicBezTo>
                    <a:pt x="10438" y="12045"/>
                    <a:pt x="11091" y="11466"/>
                    <a:pt x="11748" y="10894"/>
                  </a:cubicBezTo>
                  <a:lnTo>
                    <a:pt x="12872" y="15170"/>
                  </a:lnTo>
                  <a:lnTo>
                    <a:pt x="14014" y="19724"/>
                  </a:lnTo>
                  <a:cubicBezTo>
                    <a:pt x="14026" y="19775"/>
                    <a:pt x="14072" y="19811"/>
                    <a:pt x="14123" y="19811"/>
                  </a:cubicBezTo>
                  <a:cubicBezTo>
                    <a:pt x="14130" y="19811"/>
                    <a:pt x="14136" y="19810"/>
                    <a:pt x="14143" y="19809"/>
                  </a:cubicBezTo>
                  <a:cubicBezTo>
                    <a:pt x="14205" y="19798"/>
                    <a:pt x="14247" y="19740"/>
                    <a:pt x="14236" y="19677"/>
                  </a:cubicBezTo>
                  <a:cubicBezTo>
                    <a:pt x="13714" y="16634"/>
                    <a:pt x="12961" y="13627"/>
                    <a:pt x="11968" y="10703"/>
                  </a:cubicBezTo>
                  <a:cubicBezTo>
                    <a:pt x="12599" y="10155"/>
                    <a:pt x="13236" y="9613"/>
                    <a:pt x="13877" y="9078"/>
                  </a:cubicBezTo>
                  <a:cubicBezTo>
                    <a:pt x="13916" y="9045"/>
                    <a:pt x="13956" y="9012"/>
                    <a:pt x="13994" y="8980"/>
                  </a:cubicBezTo>
                  <a:lnTo>
                    <a:pt x="13994" y="8980"/>
                  </a:lnTo>
                  <a:cubicBezTo>
                    <a:pt x="13987" y="9004"/>
                    <a:pt x="13988" y="9032"/>
                    <a:pt x="13998" y="9057"/>
                  </a:cubicBezTo>
                  <a:lnTo>
                    <a:pt x="15915" y="14021"/>
                  </a:lnTo>
                  <a:cubicBezTo>
                    <a:pt x="16551" y="15676"/>
                    <a:pt x="17149" y="17345"/>
                    <a:pt x="17765" y="19010"/>
                  </a:cubicBezTo>
                  <a:cubicBezTo>
                    <a:pt x="17783" y="19056"/>
                    <a:pt x="17827" y="19085"/>
                    <a:pt x="17875" y="19085"/>
                  </a:cubicBezTo>
                  <a:cubicBezTo>
                    <a:pt x="17885" y="19085"/>
                    <a:pt x="17895" y="19084"/>
                    <a:pt x="17905" y="19081"/>
                  </a:cubicBezTo>
                  <a:cubicBezTo>
                    <a:pt x="17965" y="19063"/>
                    <a:pt x="18001" y="18999"/>
                    <a:pt x="17984" y="18939"/>
                  </a:cubicBezTo>
                  <a:cubicBezTo>
                    <a:pt x="17491" y="17229"/>
                    <a:pt x="16907" y="15548"/>
                    <a:pt x="16289" y="13880"/>
                  </a:cubicBezTo>
                  <a:cubicBezTo>
                    <a:pt x="15655" y="12218"/>
                    <a:pt x="14988" y="10568"/>
                    <a:pt x="14227" y="8959"/>
                  </a:cubicBezTo>
                  <a:cubicBezTo>
                    <a:pt x="14206" y="8915"/>
                    <a:pt x="14163" y="8888"/>
                    <a:pt x="14116" y="8888"/>
                  </a:cubicBezTo>
                  <a:cubicBezTo>
                    <a:pt x="14113" y="8888"/>
                    <a:pt x="14110" y="8888"/>
                    <a:pt x="14106" y="8889"/>
                  </a:cubicBezTo>
                  <a:cubicBezTo>
                    <a:pt x="15011" y="8138"/>
                    <a:pt x="15925" y="7396"/>
                    <a:pt x="16862" y="6689"/>
                  </a:cubicBezTo>
                  <a:cubicBezTo>
                    <a:pt x="17885" y="8284"/>
                    <a:pt x="18817" y="9936"/>
                    <a:pt x="19542" y="11684"/>
                  </a:cubicBezTo>
                  <a:cubicBezTo>
                    <a:pt x="20324" y="13431"/>
                    <a:pt x="20888" y="15268"/>
                    <a:pt x="21341" y="17131"/>
                  </a:cubicBezTo>
                  <a:cubicBezTo>
                    <a:pt x="21354" y="17182"/>
                    <a:pt x="21399" y="17218"/>
                    <a:pt x="21451" y="17218"/>
                  </a:cubicBezTo>
                  <a:cubicBezTo>
                    <a:pt x="21458" y="17218"/>
                    <a:pt x="21464" y="17218"/>
                    <a:pt x="21471" y="17217"/>
                  </a:cubicBezTo>
                  <a:cubicBezTo>
                    <a:pt x="21534" y="17206"/>
                    <a:pt x="21576" y="17146"/>
                    <a:pt x="21566" y="17085"/>
                  </a:cubicBezTo>
                  <a:cubicBezTo>
                    <a:pt x="21245" y="15175"/>
                    <a:pt x="20644" y="13318"/>
                    <a:pt x="19908" y="11526"/>
                  </a:cubicBezTo>
                  <a:cubicBezTo>
                    <a:pt x="19131" y="9773"/>
                    <a:pt x="18212" y="8075"/>
                    <a:pt x="17067" y="6537"/>
                  </a:cubicBezTo>
                  <a:cubicBezTo>
                    <a:pt x="17155" y="6472"/>
                    <a:pt x="17243" y="6406"/>
                    <a:pt x="17331" y="6342"/>
                  </a:cubicBezTo>
                  <a:cubicBezTo>
                    <a:pt x="18488" y="5445"/>
                    <a:pt x="19834" y="4852"/>
                    <a:pt x="21111" y="4093"/>
                  </a:cubicBezTo>
                  <a:cubicBezTo>
                    <a:pt x="23668" y="2635"/>
                    <a:pt x="26200" y="1095"/>
                    <a:pt x="29010" y="228"/>
                  </a:cubicBezTo>
                  <a:cubicBezTo>
                    <a:pt x="29079" y="205"/>
                    <a:pt x="29113" y="142"/>
                    <a:pt x="29096" y="83"/>
                  </a:cubicBezTo>
                  <a:cubicBezTo>
                    <a:pt x="29082" y="33"/>
                    <a:pt x="29036" y="0"/>
                    <a:pt x="28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0" name="Google Shape;4450;p84"/>
          <p:cNvSpPr/>
          <p:nvPr/>
        </p:nvSpPr>
        <p:spPr>
          <a:xfrm>
            <a:off x="-428660" y="1285866"/>
            <a:ext cx="7730700" cy="24666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strike="sngStrike"/>
          </a:p>
        </p:txBody>
      </p:sp>
      <p:sp>
        <p:nvSpPr>
          <p:cNvPr id="4451" name="Google Shape;4451;p84"/>
          <p:cNvSpPr txBox="1">
            <a:spLocks noGrp="1"/>
          </p:cNvSpPr>
          <p:nvPr>
            <p:ph type="title"/>
          </p:nvPr>
        </p:nvSpPr>
        <p:spPr>
          <a:xfrm>
            <a:off x="713225" y="12309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 dirty="0" smtClean="0"/>
              <a:t>DRUGI KORAK IZRADE</a:t>
            </a:r>
            <a:r>
              <a:rPr lang="sr-Latn-ME" sz="4000" u="sng" dirty="0" smtClean="0"/>
              <a:t/>
            </a:r>
            <a:br>
              <a:rPr lang="sr-Latn-ME" sz="4000" u="sng" dirty="0" smtClean="0"/>
            </a:br>
            <a:r>
              <a:rPr lang="sr-Latn-ME" sz="4000" dirty="0" smtClean="0"/>
              <a:t>-OMOGUĆAVANJE FIGURI POGLED NA SVIJET </a:t>
            </a:r>
            <a:endParaRPr lang="en-US" sz="4000" u="sng" dirty="0"/>
          </a:p>
        </p:txBody>
      </p:sp>
      <p:grpSp>
        <p:nvGrpSpPr>
          <p:cNvPr id="6" name="Google Shape;4452;p84"/>
          <p:cNvGrpSpPr/>
          <p:nvPr/>
        </p:nvGrpSpPr>
        <p:grpSpPr>
          <a:xfrm>
            <a:off x="96428" y="1006852"/>
            <a:ext cx="802480" cy="759995"/>
            <a:chOff x="8517078" y="2467652"/>
            <a:chExt cx="802480" cy="759995"/>
          </a:xfrm>
        </p:grpSpPr>
        <p:sp>
          <p:nvSpPr>
            <p:cNvPr id="4453" name="Google Shape;4453;p84"/>
            <p:cNvSpPr/>
            <p:nvPr/>
          </p:nvSpPr>
          <p:spPr>
            <a:xfrm>
              <a:off x="8517078" y="2467652"/>
              <a:ext cx="802480" cy="759995"/>
            </a:xfrm>
            <a:custGeom>
              <a:avLst/>
              <a:gdLst/>
              <a:ahLst/>
              <a:cxnLst/>
              <a:rect l="l" t="t" r="r" b="b"/>
              <a:pathLst>
                <a:path w="23384" h="22146" extrusionOk="0">
                  <a:moveTo>
                    <a:pt x="15146" y="1"/>
                  </a:moveTo>
                  <a:cubicBezTo>
                    <a:pt x="14800" y="1"/>
                    <a:pt x="14444" y="85"/>
                    <a:pt x="14120" y="241"/>
                  </a:cubicBezTo>
                  <a:cubicBezTo>
                    <a:pt x="13106" y="731"/>
                    <a:pt x="12334" y="1742"/>
                    <a:pt x="11671" y="2821"/>
                  </a:cubicBezTo>
                  <a:cubicBezTo>
                    <a:pt x="11588" y="2549"/>
                    <a:pt x="11462" y="2286"/>
                    <a:pt x="11276" y="2049"/>
                  </a:cubicBezTo>
                  <a:cubicBezTo>
                    <a:pt x="10944" y="1629"/>
                    <a:pt x="10466" y="1362"/>
                    <a:pt x="9928" y="1299"/>
                  </a:cubicBezTo>
                  <a:cubicBezTo>
                    <a:pt x="9845" y="1290"/>
                    <a:pt x="9765" y="1284"/>
                    <a:pt x="9681" y="1284"/>
                  </a:cubicBezTo>
                  <a:cubicBezTo>
                    <a:pt x="9082" y="1284"/>
                    <a:pt x="8494" y="1540"/>
                    <a:pt x="8063" y="1984"/>
                  </a:cubicBezTo>
                  <a:cubicBezTo>
                    <a:pt x="6778" y="3315"/>
                    <a:pt x="5724" y="4870"/>
                    <a:pt x="4958" y="6554"/>
                  </a:cubicBezTo>
                  <a:cubicBezTo>
                    <a:pt x="4770" y="6430"/>
                    <a:pt x="4542" y="6332"/>
                    <a:pt x="4268" y="6274"/>
                  </a:cubicBezTo>
                  <a:cubicBezTo>
                    <a:pt x="4134" y="6248"/>
                    <a:pt x="3999" y="6234"/>
                    <a:pt x="3864" y="6234"/>
                  </a:cubicBezTo>
                  <a:cubicBezTo>
                    <a:pt x="3032" y="6234"/>
                    <a:pt x="2283" y="6741"/>
                    <a:pt x="1955" y="7526"/>
                  </a:cubicBezTo>
                  <a:cubicBezTo>
                    <a:pt x="637" y="10670"/>
                    <a:pt x="816" y="14398"/>
                    <a:pt x="2393" y="17435"/>
                  </a:cubicBezTo>
                  <a:cubicBezTo>
                    <a:pt x="1613" y="18274"/>
                    <a:pt x="964" y="19088"/>
                    <a:pt x="414" y="19912"/>
                  </a:cubicBezTo>
                  <a:cubicBezTo>
                    <a:pt x="1" y="20546"/>
                    <a:pt x="170" y="21409"/>
                    <a:pt x="798" y="21841"/>
                  </a:cubicBezTo>
                  <a:cubicBezTo>
                    <a:pt x="1033" y="22000"/>
                    <a:pt x="1304" y="22085"/>
                    <a:pt x="1589" y="22085"/>
                  </a:cubicBezTo>
                  <a:cubicBezTo>
                    <a:pt x="2053" y="22085"/>
                    <a:pt x="2487" y="21855"/>
                    <a:pt x="2738" y="21487"/>
                  </a:cubicBezTo>
                  <a:cubicBezTo>
                    <a:pt x="3138" y="20917"/>
                    <a:pt x="3599" y="20345"/>
                    <a:pt x="4132" y="19761"/>
                  </a:cubicBezTo>
                  <a:cubicBezTo>
                    <a:pt x="5762" y="21265"/>
                    <a:pt x="7988" y="22047"/>
                    <a:pt x="10908" y="22141"/>
                  </a:cubicBezTo>
                  <a:cubicBezTo>
                    <a:pt x="11005" y="22144"/>
                    <a:pt x="11103" y="22146"/>
                    <a:pt x="11202" y="22146"/>
                  </a:cubicBezTo>
                  <a:cubicBezTo>
                    <a:pt x="11725" y="22146"/>
                    <a:pt x="12499" y="22083"/>
                    <a:pt x="13173" y="21539"/>
                  </a:cubicBezTo>
                  <a:cubicBezTo>
                    <a:pt x="13622" y="21177"/>
                    <a:pt x="13912" y="20652"/>
                    <a:pt x="13971" y="20099"/>
                  </a:cubicBezTo>
                  <a:cubicBezTo>
                    <a:pt x="14026" y="19591"/>
                    <a:pt x="13897" y="19179"/>
                    <a:pt x="13695" y="18850"/>
                  </a:cubicBezTo>
                  <a:cubicBezTo>
                    <a:pt x="15253" y="18768"/>
                    <a:pt x="16988" y="18636"/>
                    <a:pt x="18600" y="17575"/>
                  </a:cubicBezTo>
                  <a:cubicBezTo>
                    <a:pt x="19500" y="16982"/>
                    <a:pt x="20159" y="16076"/>
                    <a:pt x="20451" y="15025"/>
                  </a:cubicBezTo>
                  <a:cubicBezTo>
                    <a:pt x="20615" y="14434"/>
                    <a:pt x="20566" y="13910"/>
                    <a:pt x="20308" y="13470"/>
                  </a:cubicBezTo>
                  <a:cubicBezTo>
                    <a:pt x="20178" y="13249"/>
                    <a:pt x="19969" y="13001"/>
                    <a:pt x="19640" y="12821"/>
                  </a:cubicBezTo>
                  <a:cubicBezTo>
                    <a:pt x="21093" y="12184"/>
                    <a:pt x="22413" y="11267"/>
                    <a:pt x="23053" y="9693"/>
                  </a:cubicBezTo>
                  <a:cubicBezTo>
                    <a:pt x="23384" y="8893"/>
                    <a:pt x="23254" y="8112"/>
                    <a:pt x="22714" y="7602"/>
                  </a:cubicBezTo>
                  <a:cubicBezTo>
                    <a:pt x="22213" y="7132"/>
                    <a:pt x="21598" y="7132"/>
                    <a:pt x="21396" y="7132"/>
                  </a:cubicBezTo>
                  <a:lnTo>
                    <a:pt x="21365" y="7132"/>
                  </a:lnTo>
                  <a:cubicBezTo>
                    <a:pt x="20913" y="7136"/>
                    <a:pt x="20461" y="7162"/>
                    <a:pt x="20013" y="7215"/>
                  </a:cubicBezTo>
                  <a:cubicBezTo>
                    <a:pt x="20211" y="6967"/>
                    <a:pt x="20420" y="6720"/>
                    <a:pt x="20586" y="6525"/>
                  </a:cubicBezTo>
                  <a:cubicBezTo>
                    <a:pt x="21157" y="5853"/>
                    <a:pt x="21697" y="5216"/>
                    <a:pt x="21988" y="4607"/>
                  </a:cubicBezTo>
                  <a:cubicBezTo>
                    <a:pt x="22200" y="4170"/>
                    <a:pt x="22844" y="2836"/>
                    <a:pt x="21890" y="1590"/>
                  </a:cubicBezTo>
                  <a:cubicBezTo>
                    <a:pt x="21386" y="936"/>
                    <a:pt x="20602" y="558"/>
                    <a:pt x="19739" y="558"/>
                  </a:cubicBezTo>
                  <a:cubicBezTo>
                    <a:pt x="19554" y="558"/>
                    <a:pt x="19368" y="577"/>
                    <a:pt x="19186" y="611"/>
                  </a:cubicBezTo>
                  <a:cubicBezTo>
                    <a:pt x="18327" y="777"/>
                    <a:pt x="17689" y="1212"/>
                    <a:pt x="17170" y="1701"/>
                  </a:cubicBezTo>
                  <a:cubicBezTo>
                    <a:pt x="16982" y="525"/>
                    <a:pt x="16039" y="165"/>
                    <a:pt x="15720" y="79"/>
                  </a:cubicBezTo>
                  <a:cubicBezTo>
                    <a:pt x="15534" y="28"/>
                    <a:pt x="15341" y="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4"/>
            <p:cNvSpPr/>
            <p:nvPr/>
          </p:nvSpPr>
          <p:spPr>
            <a:xfrm>
              <a:off x="8582656" y="2512880"/>
              <a:ext cx="688512" cy="669672"/>
            </a:xfrm>
            <a:custGeom>
              <a:avLst/>
              <a:gdLst/>
              <a:ahLst/>
              <a:cxnLst/>
              <a:rect l="l" t="t" r="r" b="b"/>
              <a:pathLst>
                <a:path w="20063" h="19514" extrusionOk="0">
                  <a:moveTo>
                    <a:pt x="13238" y="0"/>
                  </a:moveTo>
                  <a:cubicBezTo>
                    <a:pt x="13082" y="0"/>
                    <a:pt x="12925" y="41"/>
                    <a:pt x="12782" y="109"/>
                  </a:cubicBezTo>
                  <a:cubicBezTo>
                    <a:pt x="11192" y="877"/>
                    <a:pt x="10038" y="4060"/>
                    <a:pt x="9125" y="5070"/>
                  </a:cubicBezTo>
                  <a:cubicBezTo>
                    <a:pt x="9031" y="5175"/>
                    <a:pt x="8911" y="5221"/>
                    <a:pt x="8794" y="5221"/>
                  </a:cubicBezTo>
                  <a:cubicBezTo>
                    <a:pt x="8546" y="5221"/>
                    <a:pt x="8308" y="5014"/>
                    <a:pt x="8343" y="4717"/>
                  </a:cubicBezTo>
                  <a:lnTo>
                    <a:pt x="8558" y="2921"/>
                  </a:lnTo>
                  <a:cubicBezTo>
                    <a:pt x="8637" y="2264"/>
                    <a:pt x="8562" y="1372"/>
                    <a:pt x="7865" y="1290"/>
                  </a:cubicBezTo>
                  <a:cubicBezTo>
                    <a:pt x="7834" y="1286"/>
                    <a:pt x="7802" y="1284"/>
                    <a:pt x="7771" y="1284"/>
                  </a:cubicBezTo>
                  <a:cubicBezTo>
                    <a:pt x="7520" y="1284"/>
                    <a:pt x="7277" y="1399"/>
                    <a:pt x="7100" y="1583"/>
                  </a:cubicBezTo>
                  <a:cubicBezTo>
                    <a:pt x="5473" y="3267"/>
                    <a:pt x="4251" y="5343"/>
                    <a:pt x="3565" y="7583"/>
                  </a:cubicBezTo>
                  <a:cubicBezTo>
                    <a:pt x="3502" y="7792"/>
                    <a:pt x="3316" y="7950"/>
                    <a:pt x="3103" y="7950"/>
                  </a:cubicBezTo>
                  <a:cubicBezTo>
                    <a:pt x="3092" y="7950"/>
                    <a:pt x="3081" y="7950"/>
                    <a:pt x="3070" y="7949"/>
                  </a:cubicBezTo>
                  <a:cubicBezTo>
                    <a:pt x="2843" y="7930"/>
                    <a:pt x="2774" y="7752"/>
                    <a:pt x="2739" y="7583"/>
                  </a:cubicBezTo>
                  <a:cubicBezTo>
                    <a:pt x="2632" y="7064"/>
                    <a:pt x="2683" y="6371"/>
                    <a:pt x="2094" y="6248"/>
                  </a:cubicBezTo>
                  <a:cubicBezTo>
                    <a:pt x="2048" y="6239"/>
                    <a:pt x="2002" y="6234"/>
                    <a:pt x="1957" y="6234"/>
                  </a:cubicBezTo>
                  <a:cubicBezTo>
                    <a:pt x="1657" y="6234"/>
                    <a:pt x="1380" y="6433"/>
                    <a:pt x="1261" y="6717"/>
                  </a:cubicBezTo>
                  <a:cubicBezTo>
                    <a:pt x="1" y="9731"/>
                    <a:pt x="293" y="13336"/>
                    <a:pt x="1996" y="16119"/>
                  </a:cubicBezTo>
                  <a:cubicBezTo>
                    <a:pt x="3460" y="18514"/>
                    <a:pt x="6241" y="19419"/>
                    <a:pt x="9047" y="19510"/>
                  </a:cubicBezTo>
                  <a:cubicBezTo>
                    <a:pt x="9127" y="19512"/>
                    <a:pt x="9207" y="19514"/>
                    <a:pt x="9287" y="19514"/>
                  </a:cubicBezTo>
                  <a:cubicBezTo>
                    <a:pt x="9697" y="19514"/>
                    <a:pt x="10110" y="19466"/>
                    <a:pt x="10442" y="19199"/>
                  </a:cubicBezTo>
                  <a:cubicBezTo>
                    <a:pt x="10614" y="19059"/>
                    <a:pt x="10736" y="18860"/>
                    <a:pt x="10759" y="18641"/>
                  </a:cubicBezTo>
                  <a:cubicBezTo>
                    <a:pt x="10859" y="17714"/>
                    <a:pt x="9251" y="17587"/>
                    <a:pt x="9470" y="16797"/>
                  </a:cubicBezTo>
                  <a:cubicBezTo>
                    <a:pt x="9540" y="16539"/>
                    <a:pt x="9782" y="16358"/>
                    <a:pt x="10049" y="16330"/>
                  </a:cubicBezTo>
                  <a:cubicBezTo>
                    <a:pt x="12054" y="16119"/>
                    <a:pt x="14143" y="16364"/>
                    <a:pt x="15970" y="15160"/>
                  </a:cubicBezTo>
                  <a:cubicBezTo>
                    <a:pt x="16610" y="14739"/>
                    <a:pt x="17073" y="14091"/>
                    <a:pt x="17280" y="13355"/>
                  </a:cubicBezTo>
                  <a:cubicBezTo>
                    <a:pt x="17327" y="13180"/>
                    <a:pt x="17362" y="12975"/>
                    <a:pt x="17268" y="12816"/>
                  </a:cubicBezTo>
                  <a:cubicBezTo>
                    <a:pt x="17144" y="12605"/>
                    <a:pt x="16861" y="12564"/>
                    <a:pt x="16617" y="12561"/>
                  </a:cubicBezTo>
                  <a:cubicBezTo>
                    <a:pt x="16602" y="12560"/>
                    <a:pt x="16587" y="12560"/>
                    <a:pt x="16572" y="12560"/>
                  </a:cubicBezTo>
                  <a:cubicBezTo>
                    <a:pt x="15913" y="12560"/>
                    <a:pt x="14880" y="12732"/>
                    <a:pt x="14134" y="12732"/>
                  </a:cubicBezTo>
                  <a:cubicBezTo>
                    <a:pt x="13556" y="12732"/>
                    <a:pt x="13151" y="12629"/>
                    <a:pt x="13223" y="12265"/>
                  </a:cubicBezTo>
                  <a:cubicBezTo>
                    <a:pt x="13288" y="11608"/>
                    <a:pt x="14546" y="11220"/>
                    <a:pt x="15361" y="10964"/>
                  </a:cubicBezTo>
                  <a:cubicBezTo>
                    <a:pt x="17176" y="10395"/>
                    <a:pt x="19211" y="9640"/>
                    <a:pt x="19928" y="7879"/>
                  </a:cubicBezTo>
                  <a:cubicBezTo>
                    <a:pt x="20012" y="7669"/>
                    <a:pt x="20063" y="7396"/>
                    <a:pt x="19900" y="7241"/>
                  </a:cubicBezTo>
                  <a:cubicBezTo>
                    <a:pt x="19793" y="7142"/>
                    <a:pt x="19636" y="7129"/>
                    <a:pt x="19490" y="7129"/>
                  </a:cubicBezTo>
                  <a:cubicBezTo>
                    <a:pt x="19481" y="7129"/>
                    <a:pt x="19472" y="7129"/>
                    <a:pt x="19464" y="7129"/>
                  </a:cubicBezTo>
                  <a:cubicBezTo>
                    <a:pt x="18590" y="7135"/>
                    <a:pt x="17718" y="7243"/>
                    <a:pt x="16871" y="7449"/>
                  </a:cubicBezTo>
                  <a:cubicBezTo>
                    <a:pt x="16817" y="7462"/>
                    <a:pt x="16761" y="7469"/>
                    <a:pt x="16706" y="7469"/>
                  </a:cubicBezTo>
                  <a:cubicBezTo>
                    <a:pt x="16513" y="7469"/>
                    <a:pt x="16325" y="7389"/>
                    <a:pt x="16214" y="7228"/>
                  </a:cubicBezTo>
                  <a:cubicBezTo>
                    <a:pt x="15530" y="6241"/>
                    <a:pt x="18271" y="4001"/>
                    <a:pt x="18892" y="2716"/>
                  </a:cubicBezTo>
                  <a:cubicBezTo>
                    <a:pt x="19139" y="2202"/>
                    <a:pt x="19347" y="1612"/>
                    <a:pt x="18934" y="1072"/>
                  </a:cubicBezTo>
                  <a:cubicBezTo>
                    <a:pt x="18671" y="729"/>
                    <a:pt x="18256" y="556"/>
                    <a:pt x="17829" y="556"/>
                  </a:cubicBezTo>
                  <a:cubicBezTo>
                    <a:pt x="17728" y="556"/>
                    <a:pt x="17627" y="566"/>
                    <a:pt x="17526" y="585"/>
                  </a:cubicBezTo>
                  <a:cubicBezTo>
                    <a:pt x="16451" y="792"/>
                    <a:pt x="15830" y="1698"/>
                    <a:pt x="15146" y="2465"/>
                  </a:cubicBezTo>
                  <a:cubicBezTo>
                    <a:pt x="14723" y="2940"/>
                    <a:pt x="13741" y="4156"/>
                    <a:pt x="13319" y="4156"/>
                  </a:cubicBezTo>
                  <a:cubicBezTo>
                    <a:pt x="13211" y="4156"/>
                    <a:pt x="13140" y="4077"/>
                    <a:pt x="13124" y="3887"/>
                  </a:cubicBezTo>
                  <a:cubicBezTo>
                    <a:pt x="13109" y="3722"/>
                    <a:pt x="13156" y="3562"/>
                    <a:pt x="13232" y="3418"/>
                  </a:cubicBezTo>
                  <a:cubicBezTo>
                    <a:pt x="13658" y="2616"/>
                    <a:pt x="13934" y="1812"/>
                    <a:pt x="13973" y="893"/>
                  </a:cubicBezTo>
                  <a:cubicBezTo>
                    <a:pt x="13987" y="545"/>
                    <a:pt x="13934" y="160"/>
                    <a:pt x="13460" y="30"/>
                  </a:cubicBezTo>
                  <a:cubicBezTo>
                    <a:pt x="13387" y="10"/>
                    <a:pt x="13312" y="0"/>
                    <a:pt x="13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4"/>
            <p:cNvSpPr/>
            <p:nvPr/>
          </p:nvSpPr>
          <p:spPr>
            <a:xfrm>
              <a:off x="8568312" y="2645753"/>
              <a:ext cx="569259" cy="534735"/>
            </a:xfrm>
            <a:custGeom>
              <a:avLst/>
              <a:gdLst/>
              <a:ahLst/>
              <a:cxnLst/>
              <a:rect l="l" t="t" r="r" b="b"/>
              <a:pathLst>
                <a:path w="16588" h="15582" extrusionOk="0">
                  <a:moveTo>
                    <a:pt x="16497" y="0"/>
                  </a:moveTo>
                  <a:cubicBezTo>
                    <a:pt x="16477" y="0"/>
                    <a:pt x="16457" y="7"/>
                    <a:pt x="16442" y="22"/>
                  </a:cubicBezTo>
                  <a:lnTo>
                    <a:pt x="14360" y="1922"/>
                  </a:lnTo>
                  <a:cubicBezTo>
                    <a:pt x="12345" y="3762"/>
                    <a:pt x="10108" y="5768"/>
                    <a:pt x="8055" y="7544"/>
                  </a:cubicBezTo>
                  <a:cubicBezTo>
                    <a:pt x="5307" y="10024"/>
                    <a:pt x="2098" y="12335"/>
                    <a:pt x="26" y="15444"/>
                  </a:cubicBezTo>
                  <a:cubicBezTo>
                    <a:pt x="0" y="15486"/>
                    <a:pt x="10" y="15539"/>
                    <a:pt x="51" y="15567"/>
                  </a:cubicBezTo>
                  <a:cubicBezTo>
                    <a:pt x="65" y="15577"/>
                    <a:pt x="82" y="15582"/>
                    <a:pt x="99" y="15582"/>
                  </a:cubicBezTo>
                  <a:cubicBezTo>
                    <a:pt x="128" y="15582"/>
                    <a:pt x="156" y="15568"/>
                    <a:pt x="174" y="15544"/>
                  </a:cubicBezTo>
                  <a:cubicBezTo>
                    <a:pt x="2342" y="12458"/>
                    <a:pt x="5457" y="10249"/>
                    <a:pt x="8240" y="7758"/>
                  </a:cubicBezTo>
                  <a:cubicBezTo>
                    <a:pt x="10978" y="5350"/>
                    <a:pt x="13913" y="2675"/>
                    <a:pt x="16553" y="142"/>
                  </a:cubicBezTo>
                  <a:cubicBezTo>
                    <a:pt x="16586" y="110"/>
                    <a:pt x="16588" y="59"/>
                    <a:pt x="16554" y="25"/>
                  </a:cubicBezTo>
                  <a:cubicBezTo>
                    <a:pt x="16539" y="8"/>
                    <a:pt x="16518" y="0"/>
                    <a:pt x="16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4"/>
            <p:cNvSpPr/>
            <p:nvPr/>
          </p:nvSpPr>
          <p:spPr>
            <a:xfrm>
              <a:off x="8779734" y="2970659"/>
              <a:ext cx="273545" cy="54222"/>
            </a:xfrm>
            <a:custGeom>
              <a:avLst/>
              <a:gdLst/>
              <a:ahLst/>
              <a:cxnLst/>
              <a:rect l="l" t="t" r="r" b="b"/>
              <a:pathLst>
                <a:path w="7971" h="1580" extrusionOk="0">
                  <a:moveTo>
                    <a:pt x="113" y="0"/>
                  </a:moveTo>
                  <a:cubicBezTo>
                    <a:pt x="41" y="0"/>
                    <a:pt x="0" y="110"/>
                    <a:pt x="75" y="152"/>
                  </a:cubicBezTo>
                  <a:cubicBezTo>
                    <a:pt x="1767" y="1089"/>
                    <a:pt x="3707" y="1579"/>
                    <a:pt x="5644" y="1579"/>
                  </a:cubicBezTo>
                  <a:cubicBezTo>
                    <a:pt x="6390" y="1579"/>
                    <a:pt x="7135" y="1507"/>
                    <a:pt x="7866" y="1358"/>
                  </a:cubicBezTo>
                  <a:cubicBezTo>
                    <a:pt x="7971" y="1338"/>
                    <a:pt x="7946" y="1184"/>
                    <a:pt x="7850" y="1184"/>
                  </a:cubicBezTo>
                  <a:cubicBezTo>
                    <a:pt x="7845" y="1184"/>
                    <a:pt x="7840" y="1185"/>
                    <a:pt x="7836" y="1185"/>
                  </a:cubicBezTo>
                  <a:cubicBezTo>
                    <a:pt x="7212" y="1274"/>
                    <a:pt x="6582" y="1318"/>
                    <a:pt x="5953" y="1318"/>
                  </a:cubicBezTo>
                  <a:cubicBezTo>
                    <a:pt x="3953" y="1318"/>
                    <a:pt x="1956" y="874"/>
                    <a:pt x="149" y="9"/>
                  </a:cubicBezTo>
                  <a:cubicBezTo>
                    <a:pt x="136" y="3"/>
                    <a:pt x="12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4"/>
            <p:cNvSpPr/>
            <p:nvPr/>
          </p:nvSpPr>
          <p:spPr>
            <a:xfrm>
              <a:off x="8925990" y="2829345"/>
              <a:ext cx="247463" cy="29891"/>
            </a:xfrm>
            <a:custGeom>
              <a:avLst/>
              <a:gdLst/>
              <a:ahLst/>
              <a:cxnLst/>
              <a:rect l="l" t="t" r="r" b="b"/>
              <a:pathLst>
                <a:path w="7211" h="871" extrusionOk="0">
                  <a:moveTo>
                    <a:pt x="7087" y="0"/>
                  </a:moveTo>
                  <a:cubicBezTo>
                    <a:pt x="7078" y="0"/>
                    <a:pt x="7068" y="2"/>
                    <a:pt x="7058" y="6"/>
                  </a:cubicBezTo>
                  <a:cubicBezTo>
                    <a:pt x="5862" y="392"/>
                    <a:pt x="4609" y="587"/>
                    <a:pt x="3356" y="587"/>
                  </a:cubicBezTo>
                  <a:cubicBezTo>
                    <a:pt x="2270" y="587"/>
                    <a:pt x="1183" y="441"/>
                    <a:pt x="134" y="144"/>
                  </a:cubicBezTo>
                  <a:cubicBezTo>
                    <a:pt x="125" y="142"/>
                    <a:pt x="117" y="141"/>
                    <a:pt x="110" y="141"/>
                  </a:cubicBezTo>
                  <a:cubicBezTo>
                    <a:pt x="30" y="141"/>
                    <a:pt x="0" y="270"/>
                    <a:pt x="85" y="300"/>
                  </a:cubicBezTo>
                  <a:cubicBezTo>
                    <a:pt x="1155" y="680"/>
                    <a:pt x="2293" y="870"/>
                    <a:pt x="3430" y="870"/>
                  </a:cubicBezTo>
                  <a:cubicBezTo>
                    <a:pt x="4690" y="870"/>
                    <a:pt x="5950" y="637"/>
                    <a:pt x="7117" y="172"/>
                  </a:cubicBezTo>
                  <a:cubicBezTo>
                    <a:pt x="7211" y="136"/>
                    <a:pt x="7171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4"/>
            <p:cNvSpPr/>
            <p:nvPr/>
          </p:nvSpPr>
          <p:spPr>
            <a:xfrm>
              <a:off x="8931824" y="2630791"/>
              <a:ext cx="59815" cy="196502"/>
            </a:xfrm>
            <a:custGeom>
              <a:avLst/>
              <a:gdLst/>
              <a:ahLst/>
              <a:cxnLst/>
              <a:rect l="l" t="t" r="r" b="b"/>
              <a:pathLst>
                <a:path w="1743" h="5726" extrusionOk="0">
                  <a:moveTo>
                    <a:pt x="1626" y="1"/>
                  </a:moveTo>
                  <a:cubicBezTo>
                    <a:pt x="1598" y="1"/>
                    <a:pt x="1571" y="13"/>
                    <a:pt x="1554" y="44"/>
                  </a:cubicBezTo>
                  <a:cubicBezTo>
                    <a:pt x="580" y="1737"/>
                    <a:pt x="43" y="3691"/>
                    <a:pt x="3" y="5646"/>
                  </a:cubicBezTo>
                  <a:cubicBezTo>
                    <a:pt x="0" y="5698"/>
                    <a:pt x="42" y="5726"/>
                    <a:pt x="83" y="5726"/>
                  </a:cubicBezTo>
                  <a:cubicBezTo>
                    <a:pt x="121" y="5726"/>
                    <a:pt x="159" y="5702"/>
                    <a:pt x="163" y="5654"/>
                  </a:cubicBezTo>
                  <a:cubicBezTo>
                    <a:pt x="358" y="3739"/>
                    <a:pt x="886" y="1865"/>
                    <a:pt x="1710" y="124"/>
                  </a:cubicBezTo>
                  <a:cubicBezTo>
                    <a:pt x="1743" y="57"/>
                    <a:pt x="1683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4"/>
            <p:cNvSpPr/>
            <p:nvPr/>
          </p:nvSpPr>
          <p:spPr>
            <a:xfrm>
              <a:off x="8779872" y="2648121"/>
              <a:ext cx="45471" cy="296194"/>
            </a:xfrm>
            <a:custGeom>
              <a:avLst/>
              <a:gdLst/>
              <a:ahLst/>
              <a:cxnLst/>
              <a:rect l="l" t="t" r="r" b="b"/>
              <a:pathLst>
                <a:path w="1325" h="8631" extrusionOk="0">
                  <a:moveTo>
                    <a:pt x="1217" y="0"/>
                  </a:moveTo>
                  <a:cubicBezTo>
                    <a:pt x="1183" y="0"/>
                    <a:pt x="1150" y="18"/>
                    <a:pt x="1137" y="58"/>
                  </a:cubicBezTo>
                  <a:cubicBezTo>
                    <a:pt x="216" y="2776"/>
                    <a:pt x="1" y="5740"/>
                    <a:pt x="509" y="8565"/>
                  </a:cubicBezTo>
                  <a:cubicBezTo>
                    <a:pt x="516" y="8610"/>
                    <a:pt x="551" y="8631"/>
                    <a:pt x="585" y="8631"/>
                  </a:cubicBezTo>
                  <a:cubicBezTo>
                    <a:pt x="630" y="8631"/>
                    <a:pt x="676" y="8598"/>
                    <a:pt x="667" y="8542"/>
                  </a:cubicBezTo>
                  <a:cubicBezTo>
                    <a:pt x="581" y="7836"/>
                    <a:pt x="530" y="7127"/>
                    <a:pt x="513" y="6418"/>
                  </a:cubicBezTo>
                  <a:cubicBezTo>
                    <a:pt x="457" y="4289"/>
                    <a:pt x="737" y="2161"/>
                    <a:pt x="1305" y="110"/>
                  </a:cubicBezTo>
                  <a:cubicBezTo>
                    <a:pt x="1325" y="44"/>
                    <a:pt x="127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4"/>
            <p:cNvSpPr/>
            <p:nvPr/>
          </p:nvSpPr>
          <p:spPr>
            <a:xfrm>
              <a:off x="8650431" y="2850587"/>
              <a:ext cx="62046" cy="179549"/>
            </a:xfrm>
            <a:custGeom>
              <a:avLst/>
              <a:gdLst/>
              <a:ahLst/>
              <a:cxnLst/>
              <a:rect l="l" t="t" r="r" b="b"/>
              <a:pathLst>
                <a:path w="1808" h="5232" extrusionOk="0">
                  <a:moveTo>
                    <a:pt x="309" y="0"/>
                  </a:moveTo>
                  <a:cubicBezTo>
                    <a:pt x="268" y="0"/>
                    <a:pt x="228" y="24"/>
                    <a:pt x="222" y="74"/>
                  </a:cubicBezTo>
                  <a:cubicBezTo>
                    <a:pt x="1" y="1874"/>
                    <a:pt x="530" y="3768"/>
                    <a:pt x="1636" y="5201"/>
                  </a:cubicBezTo>
                  <a:cubicBezTo>
                    <a:pt x="1652" y="5223"/>
                    <a:pt x="1673" y="5232"/>
                    <a:pt x="1695" y="5232"/>
                  </a:cubicBezTo>
                  <a:cubicBezTo>
                    <a:pt x="1751" y="5232"/>
                    <a:pt x="1807" y="5167"/>
                    <a:pt x="1768" y="5109"/>
                  </a:cubicBezTo>
                  <a:cubicBezTo>
                    <a:pt x="815" y="3616"/>
                    <a:pt x="338" y="1855"/>
                    <a:pt x="396" y="88"/>
                  </a:cubicBezTo>
                  <a:cubicBezTo>
                    <a:pt x="399" y="30"/>
                    <a:pt x="35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4"/>
            <p:cNvSpPr/>
            <p:nvPr/>
          </p:nvSpPr>
          <p:spPr>
            <a:xfrm>
              <a:off x="8689071" y="3039326"/>
              <a:ext cx="188472" cy="93206"/>
            </a:xfrm>
            <a:custGeom>
              <a:avLst/>
              <a:gdLst/>
              <a:ahLst/>
              <a:cxnLst/>
              <a:rect l="l" t="t" r="r" b="b"/>
              <a:pathLst>
                <a:path w="5492" h="2716" extrusionOk="0">
                  <a:moveTo>
                    <a:pt x="114" y="0"/>
                  </a:moveTo>
                  <a:cubicBezTo>
                    <a:pt x="55" y="0"/>
                    <a:pt x="0" y="74"/>
                    <a:pt x="48" y="131"/>
                  </a:cubicBezTo>
                  <a:cubicBezTo>
                    <a:pt x="1306" y="1729"/>
                    <a:pt x="3326" y="2715"/>
                    <a:pt x="5358" y="2715"/>
                  </a:cubicBezTo>
                  <a:cubicBezTo>
                    <a:pt x="5364" y="2715"/>
                    <a:pt x="5370" y="2715"/>
                    <a:pt x="5376" y="2715"/>
                  </a:cubicBezTo>
                  <a:cubicBezTo>
                    <a:pt x="5489" y="2714"/>
                    <a:pt x="5492" y="2546"/>
                    <a:pt x="5383" y="2539"/>
                  </a:cubicBezTo>
                  <a:cubicBezTo>
                    <a:pt x="3410" y="2387"/>
                    <a:pt x="1516" y="1479"/>
                    <a:pt x="171" y="27"/>
                  </a:cubicBezTo>
                  <a:cubicBezTo>
                    <a:pt x="154" y="8"/>
                    <a:pt x="13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4"/>
            <p:cNvSpPr/>
            <p:nvPr/>
          </p:nvSpPr>
          <p:spPr>
            <a:xfrm>
              <a:off x="8818958" y="2780101"/>
              <a:ext cx="31057" cy="17982"/>
            </a:xfrm>
            <a:custGeom>
              <a:avLst/>
              <a:gdLst/>
              <a:ahLst/>
              <a:cxnLst/>
              <a:rect l="l" t="t" r="r" b="b"/>
              <a:pathLst>
                <a:path w="905" h="524" extrusionOk="0">
                  <a:moveTo>
                    <a:pt x="625" y="1"/>
                  </a:moveTo>
                  <a:cubicBezTo>
                    <a:pt x="405" y="1"/>
                    <a:pt x="201" y="97"/>
                    <a:pt x="67" y="283"/>
                  </a:cubicBezTo>
                  <a:cubicBezTo>
                    <a:pt x="0" y="377"/>
                    <a:pt x="70" y="518"/>
                    <a:pt x="188" y="523"/>
                  </a:cubicBezTo>
                  <a:cubicBezTo>
                    <a:pt x="202" y="523"/>
                    <a:pt x="216" y="524"/>
                    <a:pt x="229" y="524"/>
                  </a:cubicBezTo>
                  <a:cubicBezTo>
                    <a:pt x="345" y="524"/>
                    <a:pt x="444" y="492"/>
                    <a:pt x="537" y="452"/>
                  </a:cubicBezTo>
                  <a:cubicBezTo>
                    <a:pt x="640" y="403"/>
                    <a:pt x="738" y="349"/>
                    <a:pt x="828" y="248"/>
                  </a:cubicBezTo>
                  <a:cubicBezTo>
                    <a:pt x="904" y="172"/>
                    <a:pt x="862" y="32"/>
                    <a:pt x="754" y="12"/>
                  </a:cubicBezTo>
                  <a:cubicBezTo>
                    <a:pt x="711" y="4"/>
                    <a:pt x="667" y="1"/>
                    <a:pt x="625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4"/>
            <p:cNvSpPr/>
            <p:nvPr/>
          </p:nvSpPr>
          <p:spPr>
            <a:xfrm>
              <a:off x="8823316" y="2803882"/>
              <a:ext cx="28655" cy="20796"/>
            </a:xfrm>
            <a:custGeom>
              <a:avLst/>
              <a:gdLst/>
              <a:ahLst/>
              <a:cxnLst/>
              <a:rect l="l" t="t" r="r" b="b"/>
              <a:pathLst>
                <a:path w="835" h="606" extrusionOk="0">
                  <a:moveTo>
                    <a:pt x="628" y="0"/>
                  </a:moveTo>
                  <a:cubicBezTo>
                    <a:pt x="369" y="0"/>
                    <a:pt x="128" y="154"/>
                    <a:pt x="35" y="401"/>
                  </a:cubicBezTo>
                  <a:cubicBezTo>
                    <a:pt x="1" y="500"/>
                    <a:pt x="83" y="606"/>
                    <a:pt x="183" y="606"/>
                  </a:cubicBezTo>
                  <a:cubicBezTo>
                    <a:pt x="196" y="606"/>
                    <a:pt x="208" y="604"/>
                    <a:pt x="221" y="600"/>
                  </a:cubicBezTo>
                  <a:cubicBezTo>
                    <a:pt x="465" y="538"/>
                    <a:pt x="613" y="429"/>
                    <a:pt x="766" y="229"/>
                  </a:cubicBezTo>
                  <a:cubicBezTo>
                    <a:pt x="835" y="147"/>
                    <a:pt x="777" y="10"/>
                    <a:pt x="669" y="1"/>
                  </a:cubicBezTo>
                  <a:cubicBezTo>
                    <a:pt x="655" y="0"/>
                    <a:pt x="641" y="0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4"/>
            <p:cNvSpPr/>
            <p:nvPr/>
          </p:nvSpPr>
          <p:spPr>
            <a:xfrm>
              <a:off x="8826198" y="2835693"/>
              <a:ext cx="23713" cy="18497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496" y="1"/>
                  </a:moveTo>
                  <a:cubicBezTo>
                    <a:pt x="301" y="1"/>
                    <a:pt x="7" y="176"/>
                    <a:pt x="0" y="356"/>
                  </a:cubicBezTo>
                  <a:cubicBezTo>
                    <a:pt x="15" y="488"/>
                    <a:pt x="92" y="538"/>
                    <a:pt x="188" y="538"/>
                  </a:cubicBezTo>
                  <a:cubicBezTo>
                    <a:pt x="366" y="538"/>
                    <a:pt x="609" y="368"/>
                    <a:pt x="657" y="218"/>
                  </a:cubicBezTo>
                  <a:cubicBezTo>
                    <a:pt x="690" y="61"/>
                    <a:pt x="610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4"/>
            <p:cNvSpPr/>
            <p:nvPr/>
          </p:nvSpPr>
          <p:spPr>
            <a:xfrm>
              <a:off x="8920602" y="2869529"/>
              <a:ext cx="25017" cy="26013"/>
            </a:xfrm>
            <a:custGeom>
              <a:avLst/>
              <a:gdLst/>
              <a:ahLst/>
              <a:cxnLst/>
              <a:rect l="l" t="t" r="r" b="b"/>
              <a:pathLst>
                <a:path w="729" h="758" extrusionOk="0">
                  <a:moveTo>
                    <a:pt x="598" y="0"/>
                  </a:moveTo>
                  <a:cubicBezTo>
                    <a:pt x="384" y="0"/>
                    <a:pt x="1" y="467"/>
                    <a:pt x="45" y="639"/>
                  </a:cubicBezTo>
                  <a:cubicBezTo>
                    <a:pt x="62" y="710"/>
                    <a:pt x="126" y="757"/>
                    <a:pt x="195" y="757"/>
                  </a:cubicBezTo>
                  <a:cubicBezTo>
                    <a:pt x="207" y="757"/>
                    <a:pt x="219" y="756"/>
                    <a:pt x="231" y="753"/>
                  </a:cubicBezTo>
                  <a:cubicBezTo>
                    <a:pt x="507" y="674"/>
                    <a:pt x="698" y="431"/>
                    <a:pt x="728" y="148"/>
                  </a:cubicBezTo>
                  <a:cubicBezTo>
                    <a:pt x="711" y="43"/>
                    <a:pt x="662" y="0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4"/>
            <p:cNvSpPr/>
            <p:nvPr/>
          </p:nvSpPr>
          <p:spPr>
            <a:xfrm>
              <a:off x="8947129" y="2883873"/>
              <a:ext cx="23233" cy="26802"/>
            </a:xfrm>
            <a:custGeom>
              <a:avLst/>
              <a:gdLst/>
              <a:ahLst/>
              <a:cxnLst/>
              <a:rect l="l" t="t" r="r" b="b"/>
              <a:pathLst>
                <a:path w="677" h="781" extrusionOk="0">
                  <a:moveTo>
                    <a:pt x="531" y="0"/>
                  </a:moveTo>
                  <a:cubicBezTo>
                    <a:pt x="409" y="0"/>
                    <a:pt x="250" y="192"/>
                    <a:pt x="189" y="276"/>
                  </a:cubicBezTo>
                  <a:cubicBezTo>
                    <a:pt x="124" y="364"/>
                    <a:pt x="66" y="458"/>
                    <a:pt x="30" y="583"/>
                  </a:cubicBezTo>
                  <a:cubicBezTo>
                    <a:pt x="1" y="679"/>
                    <a:pt x="81" y="780"/>
                    <a:pt x="178" y="780"/>
                  </a:cubicBezTo>
                  <a:cubicBezTo>
                    <a:pt x="190" y="780"/>
                    <a:pt x="202" y="779"/>
                    <a:pt x="215" y="775"/>
                  </a:cubicBezTo>
                  <a:cubicBezTo>
                    <a:pt x="495" y="696"/>
                    <a:pt x="677" y="414"/>
                    <a:pt x="657" y="127"/>
                  </a:cubicBezTo>
                  <a:cubicBezTo>
                    <a:pt x="629" y="35"/>
                    <a:pt x="583" y="0"/>
                    <a:pt x="53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4"/>
            <p:cNvSpPr/>
            <p:nvPr/>
          </p:nvSpPr>
          <p:spPr>
            <a:xfrm>
              <a:off x="8975302" y="2894168"/>
              <a:ext cx="25086" cy="30680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606" y="0"/>
                  </a:moveTo>
                  <a:cubicBezTo>
                    <a:pt x="403" y="0"/>
                    <a:pt x="58" y="551"/>
                    <a:pt x="32" y="700"/>
                  </a:cubicBezTo>
                  <a:cubicBezTo>
                    <a:pt x="0" y="796"/>
                    <a:pt x="83" y="894"/>
                    <a:pt x="177" y="894"/>
                  </a:cubicBezTo>
                  <a:cubicBezTo>
                    <a:pt x="195" y="894"/>
                    <a:pt x="213" y="890"/>
                    <a:pt x="231" y="882"/>
                  </a:cubicBezTo>
                  <a:cubicBezTo>
                    <a:pt x="526" y="752"/>
                    <a:pt x="715" y="459"/>
                    <a:pt x="731" y="139"/>
                  </a:cubicBezTo>
                  <a:cubicBezTo>
                    <a:pt x="705" y="40"/>
                    <a:pt x="661" y="0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4"/>
            <p:cNvSpPr/>
            <p:nvPr/>
          </p:nvSpPr>
          <p:spPr>
            <a:xfrm>
              <a:off x="8679222" y="2898115"/>
              <a:ext cx="26081" cy="20419"/>
            </a:xfrm>
            <a:custGeom>
              <a:avLst/>
              <a:gdLst/>
              <a:ahLst/>
              <a:cxnLst/>
              <a:rect l="l" t="t" r="r" b="b"/>
              <a:pathLst>
                <a:path w="760" h="595" extrusionOk="0">
                  <a:moveTo>
                    <a:pt x="583" y="1"/>
                  </a:moveTo>
                  <a:cubicBezTo>
                    <a:pt x="582" y="1"/>
                    <a:pt x="581" y="1"/>
                    <a:pt x="581" y="1"/>
                  </a:cubicBezTo>
                  <a:cubicBezTo>
                    <a:pt x="329" y="12"/>
                    <a:pt x="120" y="151"/>
                    <a:pt x="34" y="388"/>
                  </a:cubicBezTo>
                  <a:cubicBezTo>
                    <a:pt x="0" y="488"/>
                    <a:pt x="80" y="595"/>
                    <a:pt x="182" y="595"/>
                  </a:cubicBezTo>
                  <a:cubicBezTo>
                    <a:pt x="190" y="595"/>
                    <a:pt x="199" y="594"/>
                    <a:pt x="207" y="593"/>
                  </a:cubicBezTo>
                  <a:cubicBezTo>
                    <a:pt x="331" y="578"/>
                    <a:pt x="422" y="526"/>
                    <a:pt x="504" y="463"/>
                  </a:cubicBezTo>
                  <a:cubicBezTo>
                    <a:pt x="584" y="398"/>
                    <a:pt x="659" y="327"/>
                    <a:pt x="711" y="214"/>
                  </a:cubicBezTo>
                  <a:cubicBezTo>
                    <a:pt x="759" y="121"/>
                    <a:pt x="688" y="1"/>
                    <a:pt x="58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4"/>
            <p:cNvSpPr/>
            <p:nvPr/>
          </p:nvSpPr>
          <p:spPr>
            <a:xfrm>
              <a:off x="8692503" y="2924744"/>
              <a:ext cx="21826" cy="18017"/>
            </a:xfrm>
            <a:custGeom>
              <a:avLst/>
              <a:gdLst/>
              <a:ahLst/>
              <a:cxnLst/>
              <a:rect l="l" t="t" r="r" b="b"/>
              <a:pathLst>
                <a:path w="636" h="525" extrusionOk="0">
                  <a:moveTo>
                    <a:pt x="425" y="0"/>
                  </a:moveTo>
                  <a:cubicBezTo>
                    <a:pt x="212" y="0"/>
                    <a:pt x="14" y="150"/>
                    <a:pt x="0" y="372"/>
                  </a:cubicBezTo>
                  <a:cubicBezTo>
                    <a:pt x="12" y="485"/>
                    <a:pt x="90" y="525"/>
                    <a:pt x="179" y="525"/>
                  </a:cubicBezTo>
                  <a:cubicBezTo>
                    <a:pt x="272" y="525"/>
                    <a:pt x="377" y="482"/>
                    <a:pt x="432" y="432"/>
                  </a:cubicBezTo>
                  <a:cubicBezTo>
                    <a:pt x="492" y="381"/>
                    <a:pt x="549" y="326"/>
                    <a:pt x="591" y="225"/>
                  </a:cubicBezTo>
                  <a:cubicBezTo>
                    <a:pt x="635" y="133"/>
                    <a:pt x="578" y="17"/>
                    <a:pt x="475" y="3"/>
                  </a:cubicBezTo>
                  <a:cubicBezTo>
                    <a:pt x="458" y="1"/>
                    <a:pt x="441" y="0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4"/>
            <p:cNvSpPr/>
            <p:nvPr/>
          </p:nvSpPr>
          <p:spPr>
            <a:xfrm>
              <a:off x="8703930" y="2955286"/>
              <a:ext cx="22855" cy="18806"/>
            </a:xfrm>
            <a:custGeom>
              <a:avLst/>
              <a:gdLst/>
              <a:ahLst/>
              <a:cxnLst/>
              <a:rect l="l" t="t" r="r" b="b"/>
              <a:pathLst>
                <a:path w="666" h="548" extrusionOk="0">
                  <a:moveTo>
                    <a:pt x="496" y="1"/>
                  </a:moveTo>
                  <a:cubicBezTo>
                    <a:pt x="490" y="1"/>
                    <a:pt x="484" y="1"/>
                    <a:pt x="477" y="2"/>
                  </a:cubicBezTo>
                  <a:cubicBezTo>
                    <a:pt x="253" y="30"/>
                    <a:pt x="69" y="138"/>
                    <a:pt x="1" y="360"/>
                  </a:cubicBezTo>
                  <a:cubicBezTo>
                    <a:pt x="7" y="495"/>
                    <a:pt x="84" y="548"/>
                    <a:pt x="182" y="548"/>
                  </a:cubicBezTo>
                  <a:cubicBezTo>
                    <a:pt x="363" y="548"/>
                    <a:pt x="618" y="367"/>
                    <a:pt x="640" y="190"/>
                  </a:cubicBezTo>
                  <a:cubicBezTo>
                    <a:pt x="666" y="95"/>
                    <a:pt x="589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84"/>
            <p:cNvSpPr/>
            <p:nvPr/>
          </p:nvSpPr>
          <p:spPr>
            <a:xfrm>
              <a:off x="8987141" y="2671833"/>
              <a:ext cx="22375" cy="15512"/>
            </a:xfrm>
            <a:custGeom>
              <a:avLst/>
              <a:gdLst/>
              <a:ahLst/>
              <a:cxnLst/>
              <a:rect l="l" t="t" r="r" b="b"/>
              <a:pathLst>
                <a:path w="652" h="452" extrusionOk="0">
                  <a:moveTo>
                    <a:pt x="379" y="0"/>
                  </a:moveTo>
                  <a:cubicBezTo>
                    <a:pt x="251" y="0"/>
                    <a:pt x="109" y="59"/>
                    <a:pt x="59" y="163"/>
                  </a:cubicBezTo>
                  <a:cubicBezTo>
                    <a:pt x="0" y="249"/>
                    <a:pt x="32" y="372"/>
                    <a:pt x="126" y="418"/>
                  </a:cubicBezTo>
                  <a:cubicBezTo>
                    <a:pt x="177" y="441"/>
                    <a:pt x="229" y="451"/>
                    <a:pt x="278" y="451"/>
                  </a:cubicBezTo>
                  <a:cubicBezTo>
                    <a:pt x="408" y="451"/>
                    <a:pt x="525" y="377"/>
                    <a:pt x="596" y="249"/>
                  </a:cubicBezTo>
                  <a:cubicBezTo>
                    <a:pt x="652" y="77"/>
                    <a:pt x="525" y="0"/>
                    <a:pt x="379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84"/>
            <p:cNvSpPr/>
            <p:nvPr/>
          </p:nvSpPr>
          <p:spPr>
            <a:xfrm>
              <a:off x="8978494" y="2701483"/>
              <a:ext cx="24537" cy="15546"/>
            </a:xfrm>
            <a:custGeom>
              <a:avLst/>
              <a:gdLst/>
              <a:ahLst/>
              <a:cxnLst/>
              <a:rect l="l" t="t" r="r" b="b"/>
              <a:pathLst>
                <a:path w="715" h="453" extrusionOk="0">
                  <a:moveTo>
                    <a:pt x="418" y="1"/>
                  </a:moveTo>
                  <a:cubicBezTo>
                    <a:pt x="281" y="1"/>
                    <a:pt x="128" y="56"/>
                    <a:pt x="70" y="152"/>
                  </a:cubicBezTo>
                  <a:cubicBezTo>
                    <a:pt x="1" y="231"/>
                    <a:pt x="24" y="362"/>
                    <a:pt x="119" y="412"/>
                  </a:cubicBezTo>
                  <a:cubicBezTo>
                    <a:pt x="179" y="439"/>
                    <a:pt x="239" y="453"/>
                    <a:pt x="297" y="453"/>
                  </a:cubicBezTo>
                  <a:cubicBezTo>
                    <a:pt x="433" y="453"/>
                    <a:pt x="560" y="381"/>
                    <a:pt x="643" y="257"/>
                  </a:cubicBezTo>
                  <a:cubicBezTo>
                    <a:pt x="714" y="78"/>
                    <a:pt x="578" y="1"/>
                    <a:pt x="4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84"/>
            <p:cNvSpPr/>
            <p:nvPr/>
          </p:nvSpPr>
          <p:spPr>
            <a:xfrm>
              <a:off x="8960615" y="2731715"/>
              <a:ext cx="32808" cy="16232"/>
            </a:xfrm>
            <a:custGeom>
              <a:avLst/>
              <a:gdLst/>
              <a:ahLst/>
              <a:cxnLst/>
              <a:rect l="l" t="t" r="r" b="b"/>
              <a:pathLst>
                <a:path w="956" h="473" extrusionOk="0">
                  <a:moveTo>
                    <a:pt x="613" y="1"/>
                  </a:moveTo>
                  <a:cubicBezTo>
                    <a:pt x="554" y="1"/>
                    <a:pt x="498" y="10"/>
                    <a:pt x="458" y="26"/>
                  </a:cubicBezTo>
                  <a:cubicBezTo>
                    <a:pt x="272" y="62"/>
                    <a:pt x="1" y="324"/>
                    <a:pt x="279" y="454"/>
                  </a:cubicBezTo>
                  <a:cubicBezTo>
                    <a:pt x="329" y="466"/>
                    <a:pt x="376" y="472"/>
                    <a:pt x="422" y="472"/>
                  </a:cubicBezTo>
                  <a:cubicBezTo>
                    <a:pt x="587" y="472"/>
                    <a:pt x="731" y="396"/>
                    <a:pt x="848" y="260"/>
                  </a:cubicBezTo>
                  <a:cubicBezTo>
                    <a:pt x="956" y="71"/>
                    <a:pt x="776" y="1"/>
                    <a:pt x="61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84"/>
            <p:cNvSpPr/>
            <p:nvPr/>
          </p:nvSpPr>
          <p:spPr>
            <a:xfrm>
              <a:off x="8825546" y="3022134"/>
              <a:ext cx="20865" cy="20522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402" y="0"/>
                  </a:moveTo>
                  <a:cubicBezTo>
                    <a:pt x="226" y="0"/>
                    <a:pt x="1" y="295"/>
                    <a:pt x="80" y="481"/>
                  </a:cubicBezTo>
                  <a:cubicBezTo>
                    <a:pt x="126" y="563"/>
                    <a:pt x="185" y="597"/>
                    <a:pt x="246" y="597"/>
                  </a:cubicBezTo>
                  <a:cubicBezTo>
                    <a:pt x="419" y="597"/>
                    <a:pt x="607" y="327"/>
                    <a:pt x="561" y="140"/>
                  </a:cubicBezTo>
                  <a:cubicBezTo>
                    <a:pt x="526" y="40"/>
                    <a:pt x="467" y="0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4"/>
            <p:cNvSpPr/>
            <p:nvPr/>
          </p:nvSpPr>
          <p:spPr>
            <a:xfrm>
              <a:off x="8850185" y="3036306"/>
              <a:ext cx="19321" cy="20693"/>
            </a:xfrm>
            <a:custGeom>
              <a:avLst/>
              <a:gdLst/>
              <a:ahLst/>
              <a:cxnLst/>
              <a:rect l="l" t="t" r="r" b="b"/>
              <a:pathLst>
                <a:path w="563" h="603" extrusionOk="0">
                  <a:moveTo>
                    <a:pt x="370" y="1"/>
                  </a:moveTo>
                  <a:cubicBezTo>
                    <a:pt x="203" y="1"/>
                    <a:pt x="1" y="275"/>
                    <a:pt x="45" y="449"/>
                  </a:cubicBezTo>
                  <a:cubicBezTo>
                    <a:pt x="53" y="538"/>
                    <a:pt x="132" y="603"/>
                    <a:pt x="216" y="603"/>
                  </a:cubicBezTo>
                  <a:cubicBezTo>
                    <a:pt x="233" y="603"/>
                    <a:pt x="250" y="600"/>
                    <a:pt x="267" y="594"/>
                  </a:cubicBezTo>
                  <a:cubicBezTo>
                    <a:pt x="469" y="519"/>
                    <a:pt x="563" y="326"/>
                    <a:pt x="520" y="118"/>
                  </a:cubicBezTo>
                  <a:cubicBezTo>
                    <a:pt x="482" y="35"/>
                    <a:pt x="428" y="1"/>
                    <a:pt x="370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4"/>
            <p:cNvSpPr/>
            <p:nvPr/>
          </p:nvSpPr>
          <p:spPr>
            <a:xfrm>
              <a:off x="8875373" y="3043375"/>
              <a:ext cx="19492" cy="21792"/>
            </a:xfrm>
            <a:custGeom>
              <a:avLst/>
              <a:gdLst/>
              <a:ahLst/>
              <a:cxnLst/>
              <a:rect l="l" t="t" r="r" b="b"/>
              <a:pathLst>
                <a:path w="568" h="635" extrusionOk="0">
                  <a:moveTo>
                    <a:pt x="393" y="1"/>
                  </a:moveTo>
                  <a:cubicBezTo>
                    <a:pt x="221" y="1"/>
                    <a:pt x="0" y="298"/>
                    <a:pt x="35" y="474"/>
                  </a:cubicBezTo>
                  <a:cubicBezTo>
                    <a:pt x="39" y="564"/>
                    <a:pt x="119" y="634"/>
                    <a:pt x="204" y="634"/>
                  </a:cubicBezTo>
                  <a:cubicBezTo>
                    <a:pt x="222" y="634"/>
                    <a:pt x="239" y="631"/>
                    <a:pt x="256" y="625"/>
                  </a:cubicBezTo>
                  <a:cubicBezTo>
                    <a:pt x="465" y="544"/>
                    <a:pt x="568" y="351"/>
                    <a:pt x="543" y="132"/>
                  </a:cubicBezTo>
                  <a:cubicBezTo>
                    <a:pt x="509" y="38"/>
                    <a:pt x="45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4"/>
            <p:cNvSpPr/>
            <p:nvPr/>
          </p:nvSpPr>
          <p:spPr>
            <a:xfrm>
              <a:off x="9040983" y="2811157"/>
              <a:ext cx="22993" cy="18600"/>
            </a:xfrm>
            <a:custGeom>
              <a:avLst/>
              <a:gdLst/>
              <a:ahLst/>
              <a:cxnLst/>
              <a:rect l="l" t="t" r="r" b="b"/>
              <a:pathLst>
                <a:path w="670" h="542" extrusionOk="0">
                  <a:moveTo>
                    <a:pt x="338" y="0"/>
                  </a:moveTo>
                  <a:lnTo>
                    <a:pt x="338" y="0"/>
                  </a:lnTo>
                  <a:cubicBezTo>
                    <a:pt x="0" y="10"/>
                    <a:pt x="189" y="511"/>
                    <a:pt x="438" y="536"/>
                  </a:cubicBezTo>
                  <a:cubicBezTo>
                    <a:pt x="452" y="540"/>
                    <a:pt x="467" y="541"/>
                    <a:pt x="482" y="541"/>
                  </a:cubicBezTo>
                  <a:cubicBezTo>
                    <a:pt x="568" y="541"/>
                    <a:pt x="646" y="476"/>
                    <a:pt x="656" y="385"/>
                  </a:cubicBezTo>
                  <a:cubicBezTo>
                    <a:pt x="670" y="181"/>
                    <a:pt x="536" y="32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4"/>
            <p:cNvSpPr/>
            <p:nvPr/>
          </p:nvSpPr>
          <p:spPr>
            <a:xfrm>
              <a:off x="9076363" y="2807554"/>
              <a:ext cx="24091" cy="20179"/>
            </a:xfrm>
            <a:custGeom>
              <a:avLst/>
              <a:gdLst/>
              <a:ahLst/>
              <a:cxnLst/>
              <a:rect l="l" t="t" r="r" b="b"/>
              <a:pathLst>
                <a:path w="702" h="588" extrusionOk="0">
                  <a:moveTo>
                    <a:pt x="163" y="1"/>
                  </a:moveTo>
                  <a:cubicBezTo>
                    <a:pt x="76" y="1"/>
                    <a:pt x="1" y="78"/>
                    <a:pt x="9" y="169"/>
                  </a:cubicBezTo>
                  <a:cubicBezTo>
                    <a:pt x="22" y="378"/>
                    <a:pt x="118" y="529"/>
                    <a:pt x="325" y="587"/>
                  </a:cubicBezTo>
                  <a:cubicBezTo>
                    <a:pt x="701" y="581"/>
                    <a:pt x="475" y="29"/>
                    <a:pt x="195" y="4"/>
                  </a:cubicBezTo>
                  <a:cubicBezTo>
                    <a:pt x="184" y="2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4"/>
            <p:cNvSpPr/>
            <p:nvPr/>
          </p:nvSpPr>
          <p:spPr>
            <a:xfrm>
              <a:off x="9101277" y="2807485"/>
              <a:ext cx="34249" cy="22238"/>
            </a:xfrm>
            <a:custGeom>
              <a:avLst/>
              <a:gdLst/>
              <a:ahLst/>
              <a:cxnLst/>
              <a:rect l="l" t="t" r="r" b="b"/>
              <a:pathLst>
                <a:path w="998" h="648" extrusionOk="0">
                  <a:moveTo>
                    <a:pt x="375" y="0"/>
                  </a:moveTo>
                  <a:cubicBezTo>
                    <a:pt x="0" y="0"/>
                    <a:pt x="340" y="648"/>
                    <a:pt x="615" y="648"/>
                  </a:cubicBezTo>
                  <a:cubicBezTo>
                    <a:pt x="620" y="648"/>
                    <a:pt x="624" y="647"/>
                    <a:pt x="629" y="647"/>
                  </a:cubicBezTo>
                  <a:cubicBezTo>
                    <a:pt x="997" y="557"/>
                    <a:pt x="647" y="51"/>
                    <a:pt x="408" y="2"/>
                  </a:cubicBezTo>
                  <a:cubicBezTo>
                    <a:pt x="397" y="1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80;p84"/>
          <p:cNvGrpSpPr/>
          <p:nvPr/>
        </p:nvGrpSpPr>
        <p:grpSpPr>
          <a:xfrm>
            <a:off x="6643702" y="3000378"/>
            <a:ext cx="1848022" cy="1729614"/>
            <a:chOff x="1939220" y="2038960"/>
            <a:chExt cx="1095384" cy="1025199"/>
          </a:xfrm>
        </p:grpSpPr>
        <p:sp>
          <p:nvSpPr>
            <p:cNvPr id="4481" name="Google Shape;4481;p84"/>
            <p:cNvSpPr/>
            <p:nvPr/>
          </p:nvSpPr>
          <p:spPr>
            <a:xfrm>
              <a:off x="1939220" y="2038960"/>
              <a:ext cx="1095384" cy="1025199"/>
            </a:xfrm>
            <a:custGeom>
              <a:avLst/>
              <a:gdLst/>
              <a:ahLst/>
              <a:cxnLst/>
              <a:rect l="l" t="t" r="r" b="b"/>
              <a:pathLst>
                <a:path w="26782" h="25066" extrusionOk="0">
                  <a:moveTo>
                    <a:pt x="8150" y="1"/>
                  </a:moveTo>
                  <a:cubicBezTo>
                    <a:pt x="7922" y="1"/>
                    <a:pt x="7698" y="37"/>
                    <a:pt x="7485" y="110"/>
                  </a:cubicBezTo>
                  <a:cubicBezTo>
                    <a:pt x="6972" y="284"/>
                    <a:pt x="6616" y="607"/>
                    <a:pt x="6334" y="899"/>
                  </a:cubicBezTo>
                  <a:cubicBezTo>
                    <a:pt x="5676" y="1584"/>
                    <a:pt x="5129" y="2367"/>
                    <a:pt x="4713" y="3213"/>
                  </a:cubicBezTo>
                  <a:cubicBezTo>
                    <a:pt x="4622" y="3140"/>
                    <a:pt x="4526" y="3071"/>
                    <a:pt x="4419" y="3009"/>
                  </a:cubicBezTo>
                  <a:cubicBezTo>
                    <a:pt x="4110" y="2826"/>
                    <a:pt x="3775" y="2729"/>
                    <a:pt x="3446" y="2729"/>
                  </a:cubicBezTo>
                  <a:cubicBezTo>
                    <a:pt x="3316" y="2729"/>
                    <a:pt x="3188" y="2743"/>
                    <a:pt x="3062" y="2772"/>
                  </a:cubicBezTo>
                  <a:cubicBezTo>
                    <a:pt x="2607" y="2879"/>
                    <a:pt x="2000" y="3213"/>
                    <a:pt x="1689" y="4201"/>
                  </a:cubicBezTo>
                  <a:cubicBezTo>
                    <a:pt x="202" y="8916"/>
                    <a:pt x="1193" y="14587"/>
                    <a:pt x="4198" y="18968"/>
                  </a:cubicBezTo>
                  <a:cubicBezTo>
                    <a:pt x="2750" y="20350"/>
                    <a:pt x="1562" y="21561"/>
                    <a:pt x="506" y="22729"/>
                  </a:cubicBezTo>
                  <a:cubicBezTo>
                    <a:pt x="0" y="23293"/>
                    <a:pt x="39" y="24173"/>
                    <a:pt x="594" y="24690"/>
                  </a:cubicBezTo>
                  <a:cubicBezTo>
                    <a:pt x="852" y="24931"/>
                    <a:pt x="1190" y="25066"/>
                    <a:pt x="1546" y="25066"/>
                  </a:cubicBezTo>
                  <a:cubicBezTo>
                    <a:pt x="1935" y="25066"/>
                    <a:pt x="2307" y="24902"/>
                    <a:pt x="2567" y="24625"/>
                  </a:cubicBezTo>
                  <a:cubicBezTo>
                    <a:pt x="3569" y="23561"/>
                    <a:pt x="4687" y="22450"/>
                    <a:pt x="6036" y="21180"/>
                  </a:cubicBezTo>
                  <a:cubicBezTo>
                    <a:pt x="8560" y="23641"/>
                    <a:pt x="11928" y="24842"/>
                    <a:pt x="16286" y="24842"/>
                  </a:cubicBezTo>
                  <a:cubicBezTo>
                    <a:pt x="17852" y="24842"/>
                    <a:pt x="19547" y="24686"/>
                    <a:pt x="21465" y="24368"/>
                  </a:cubicBezTo>
                  <a:cubicBezTo>
                    <a:pt x="23170" y="24087"/>
                    <a:pt x="23511" y="23024"/>
                    <a:pt x="23577" y="22580"/>
                  </a:cubicBezTo>
                  <a:cubicBezTo>
                    <a:pt x="23613" y="22342"/>
                    <a:pt x="23604" y="22122"/>
                    <a:pt x="23563" y="21922"/>
                  </a:cubicBezTo>
                  <a:cubicBezTo>
                    <a:pt x="24088" y="21883"/>
                    <a:pt x="24559" y="21800"/>
                    <a:pt x="25009" y="21670"/>
                  </a:cubicBezTo>
                  <a:cubicBezTo>
                    <a:pt x="25322" y="21581"/>
                    <a:pt x="26099" y="21291"/>
                    <a:pt x="26499" y="20556"/>
                  </a:cubicBezTo>
                  <a:cubicBezTo>
                    <a:pt x="26728" y="20136"/>
                    <a:pt x="26782" y="19655"/>
                    <a:pt x="26646" y="19202"/>
                  </a:cubicBezTo>
                  <a:cubicBezTo>
                    <a:pt x="26454" y="18555"/>
                    <a:pt x="25956" y="18216"/>
                    <a:pt x="25742" y="18072"/>
                  </a:cubicBezTo>
                  <a:cubicBezTo>
                    <a:pt x="25311" y="17779"/>
                    <a:pt x="24867" y="17499"/>
                    <a:pt x="24414" y="17238"/>
                  </a:cubicBezTo>
                  <a:cubicBezTo>
                    <a:pt x="24706" y="16910"/>
                    <a:pt x="24927" y="16465"/>
                    <a:pt x="24888" y="15863"/>
                  </a:cubicBezTo>
                  <a:lnTo>
                    <a:pt x="24876" y="15679"/>
                  </a:lnTo>
                  <a:cubicBezTo>
                    <a:pt x="24854" y="15338"/>
                    <a:pt x="24658" y="15030"/>
                    <a:pt x="24356" y="14870"/>
                  </a:cubicBezTo>
                  <a:lnTo>
                    <a:pt x="24195" y="14784"/>
                  </a:lnTo>
                  <a:cubicBezTo>
                    <a:pt x="23345" y="14330"/>
                    <a:pt x="22444" y="14199"/>
                    <a:pt x="21653" y="14083"/>
                  </a:cubicBezTo>
                  <a:cubicBezTo>
                    <a:pt x="21337" y="14037"/>
                    <a:pt x="21039" y="13994"/>
                    <a:pt x="20761" y="13933"/>
                  </a:cubicBezTo>
                  <a:cubicBezTo>
                    <a:pt x="20753" y="13932"/>
                    <a:pt x="20748" y="13932"/>
                    <a:pt x="20743" y="13930"/>
                  </a:cubicBezTo>
                  <a:cubicBezTo>
                    <a:pt x="22515" y="12897"/>
                    <a:pt x="24284" y="11436"/>
                    <a:pt x="25212" y="9326"/>
                  </a:cubicBezTo>
                  <a:cubicBezTo>
                    <a:pt x="25287" y="9153"/>
                    <a:pt x="25518" y="8627"/>
                    <a:pt x="25312" y="8015"/>
                  </a:cubicBezTo>
                  <a:cubicBezTo>
                    <a:pt x="25113" y="7429"/>
                    <a:pt x="24642" y="7152"/>
                    <a:pt x="24486" y="7059"/>
                  </a:cubicBezTo>
                  <a:cubicBezTo>
                    <a:pt x="24411" y="7015"/>
                    <a:pt x="24333" y="6971"/>
                    <a:pt x="24255" y="6930"/>
                  </a:cubicBezTo>
                  <a:lnTo>
                    <a:pt x="24616" y="5603"/>
                  </a:lnTo>
                  <a:cubicBezTo>
                    <a:pt x="24717" y="5233"/>
                    <a:pt x="24927" y="4464"/>
                    <a:pt x="24543" y="3706"/>
                  </a:cubicBezTo>
                  <a:cubicBezTo>
                    <a:pt x="24169" y="2969"/>
                    <a:pt x="23402" y="2547"/>
                    <a:pt x="22439" y="2547"/>
                  </a:cubicBezTo>
                  <a:cubicBezTo>
                    <a:pt x="22204" y="2547"/>
                    <a:pt x="21960" y="2572"/>
                    <a:pt x="21718" y="2619"/>
                  </a:cubicBezTo>
                  <a:cubicBezTo>
                    <a:pt x="21237" y="2715"/>
                    <a:pt x="20766" y="2855"/>
                    <a:pt x="20313" y="3041"/>
                  </a:cubicBezTo>
                  <a:cubicBezTo>
                    <a:pt x="20219" y="2547"/>
                    <a:pt x="19986" y="2013"/>
                    <a:pt x="19405" y="1638"/>
                  </a:cubicBezTo>
                  <a:cubicBezTo>
                    <a:pt x="19078" y="1424"/>
                    <a:pt x="18688" y="1313"/>
                    <a:pt x="18279" y="1313"/>
                  </a:cubicBezTo>
                  <a:cubicBezTo>
                    <a:pt x="17838" y="1313"/>
                    <a:pt x="17381" y="1437"/>
                    <a:pt x="16885" y="1695"/>
                  </a:cubicBezTo>
                  <a:cubicBezTo>
                    <a:pt x="15547" y="2391"/>
                    <a:pt x="14483" y="3410"/>
                    <a:pt x="13595" y="4517"/>
                  </a:cubicBezTo>
                  <a:cubicBezTo>
                    <a:pt x="13266" y="3677"/>
                    <a:pt x="12775" y="2904"/>
                    <a:pt x="12140" y="2261"/>
                  </a:cubicBezTo>
                  <a:lnTo>
                    <a:pt x="11427" y="1534"/>
                  </a:lnTo>
                  <a:cubicBezTo>
                    <a:pt x="11321" y="1426"/>
                    <a:pt x="11183" y="1374"/>
                    <a:pt x="11047" y="1374"/>
                  </a:cubicBezTo>
                  <a:cubicBezTo>
                    <a:pt x="10865" y="1374"/>
                    <a:pt x="10686" y="1466"/>
                    <a:pt x="10584" y="1639"/>
                  </a:cubicBezTo>
                  <a:lnTo>
                    <a:pt x="10158" y="2368"/>
                  </a:lnTo>
                  <a:cubicBezTo>
                    <a:pt x="10126" y="2195"/>
                    <a:pt x="10098" y="2017"/>
                    <a:pt x="10073" y="1841"/>
                  </a:cubicBezTo>
                  <a:cubicBezTo>
                    <a:pt x="10041" y="1594"/>
                    <a:pt x="9982" y="1135"/>
                    <a:pt x="9657" y="715"/>
                  </a:cubicBezTo>
                  <a:cubicBezTo>
                    <a:pt x="9305" y="261"/>
                    <a:pt x="8757" y="1"/>
                    <a:pt x="8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84"/>
            <p:cNvSpPr/>
            <p:nvPr/>
          </p:nvSpPr>
          <p:spPr>
            <a:xfrm>
              <a:off x="1996640" y="2092740"/>
              <a:ext cx="985526" cy="908389"/>
            </a:xfrm>
            <a:custGeom>
              <a:avLst/>
              <a:gdLst/>
              <a:ahLst/>
              <a:cxnLst/>
              <a:rect l="l" t="t" r="r" b="b"/>
              <a:pathLst>
                <a:path w="24096" h="22210" extrusionOk="0">
                  <a:moveTo>
                    <a:pt x="6741" y="0"/>
                  </a:moveTo>
                  <a:cubicBezTo>
                    <a:pt x="6658" y="0"/>
                    <a:pt x="6575" y="14"/>
                    <a:pt x="6498" y="40"/>
                  </a:cubicBezTo>
                  <a:cubicBezTo>
                    <a:pt x="6253" y="123"/>
                    <a:pt x="6056" y="305"/>
                    <a:pt x="5876" y="493"/>
                  </a:cubicBezTo>
                  <a:cubicBezTo>
                    <a:pt x="4893" y="1516"/>
                    <a:pt x="4194" y="2808"/>
                    <a:pt x="3877" y="4190"/>
                  </a:cubicBezTo>
                  <a:cubicBezTo>
                    <a:pt x="3181" y="4106"/>
                    <a:pt x="2946" y="3178"/>
                    <a:pt x="2341" y="2821"/>
                  </a:cubicBezTo>
                  <a:cubicBezTo>
                    <a:pt x="2251" y="2767"/>
                    <a:pt x="2145" y="2727"/>
                    <a:pt x="2041" y="2727"/>
                  </a:cubicBezTo>
                  <a:cubicBezTo>
                    <a:pt x="2012" y="2727"/>
                    <a:pt x="1983" y="2730"/>
                    <a:pt x="1955" y="2736"/>
                  </a:cubicBezTo>
                  <a:cubicBezTo>
                    <a:pt x="1723" y="2792"/>
                    <a:pt x="1610" y="3052"/>
                    <a:pt x="1538" y="3279"/>
                  </a:cubicBezTo>
                  <a:cubicBezTo>
                    <a:pt x="1" y="8154"/>
                    <a:pt x="1381" y="13842"/>
                    <a:pt x="4567" y="17837"/>
                  </a:cubicBezTo>
                  <a:cubicBezTo>
                    <a:pt x="7217" y="21162"/>
                    <a:pt x="10937" y="22210"/>
                    <a:pt x="14881" y="22210"/>
                  </a:cubicBezTo>
                  <a:cubicBezTo>
                    <a:pt x="16516" y="22210"/>
                    <a:pt x="18190" y="22030"/>
                    <a:pt x="19842" y="21757"/>
                  </a:cubicBezTo>
                  <a:cubicBezTo>
                    <a:pt x="20279" y="21685"/>
                    <a:pt x="20802" y="21507"/>
                    <a:pt x="20869" y="21070"/>
                  </a:cubicBezTo>
                  <a:cubicBezTo>
                    <a:pt x="20978" y="20354"/>
                    <a:pt x="19726" y="19956"/>
                    <a:pt x="19882" y="19248"/>
                  </a:cubicBezTo>
                  <a:lnTo>
                    <a:pt x="19882" y="19248"/>
                  </a:lnTo>
                  <a:cubicBezTo>
                    <a:pt x="20383" y="19284"/>
                    <a:pt x="20891" y="19320"/>
                    <a:pt x="21395" y="19320"/>
                  </a:cubicBezTo>
                  <a:cubicBezTo>
                    <a:pt x="22019" y="19320"/>
                    <a:pt x="22639" y="19266"/>
                    <a:pt x="23237" y="19092"/>
                  </a:cubicBezTo>
                  <a:cubicBezTo>
                    <a:pt x="23634" y="18977"/>
                    <a:pt x="24096" y="18659"/>
                    <a:pt x="23977" y="18262"/>
                  </a:cubicBezTo>
                  <a:cubicBezTo>
                    <a:pt x="23924" y="18079"/>
                    <a:pt x="23756" y="17955"/>
                    <a:pt x="23598" y="17847"/>
                  </a:cubicBezTo>
                  <a:cubicBezTo>
                    <a:pt x="22668" y="17216"/>
                    <a:pt x="21686" y="16660"/>
                    <a:pt x="20667" y="16191"/>
                  </a:cubicBezTo>
                  <a:cubicBezTo>
                    <a:pt x="20903" y="15472"/>
                    <a:pt x="22219" y="15387"/>
                    <a:pt x="22170" y="14632"/>
                  </a:cubicBezTo>
                  <a:cubicBezTo>
                    <a:pt x="21232" y="14133"/>
                    <a:pt x="20116" y="14133"/>
                    <a:pt x="19077" y="13909"/>
                  </a:cubicBezTo>
                  <a:cubicBezTo>
                    <a:pt x="18026" y="13684"/>
                    <a:pt x="17135" y="13326"/>
                    <a:pt x="16289" y="12660"/>
                  </a:cubicBezTo>
                  <a:cubicBezTo>
                    <a:pt x="18853" y="11563"/>
                    <a:pt x="21479" y="10037"/>
                    <a:pt x="22599" y="7484"/>
                  </a:cubicBezTo>
                  <a:cubicBezTo>
                    <a:pt x="22649" y="7370"/>
                    <a:pt x="22697" y="7241"/>
                    <a:pt x="22657" y="7124"/>
                  </a:cubicBezTo>
                  <a:cubicBezTo>
                    <a:pt x="22619" y="7013"/>
                    <a:pt x="22511" y="6941"/>
                    <a:pt x="22410" y="6880"/>
                  </a:cubicBezTo>
                  <a:cubicBezTo>
                    <a:pt x="22053" y="6670"/>
                    <a:pt x="21672" y="6502"/>
                    <a:pt x="21275" y="6380"/>
                  </a:cubicBezTo>
                  <a:cubicBezTo>
                    <a:pt x="21497" y="5567"/>
                    <a:pt x="21717" y="4756"/>
                    <a:pt x="21939" y="3943"/>
                  </a:cubicBezTo>
                  <a:cubicBezTo>
                    <a:pt x="22026" y="3627"/>
                    <a:pt x="22108" y="3278"/>
                    <a:pt x="21961" y="2987"/>
                  </a:cubicBezTo>
                  <a:cubicBezTo>
                    <a:pt x="21793" y="2658"/>
                    <a:pt x="21417" y="2548"/>
                    <a:pt x="21030" y="2548"/>
                  </a:cubicBezTo>
                  <a:cubicBezTo>
                    <a:pt x="20872" y="2548"/>
                    <a:pt x="20712" y="2567"/>
                    <a:pt x="20563" y="2596"/>
                  </a:cubicBezTo>
                  <a:cubicBezTo>
                    <a:pt x="19602" y="2785"/>
                    <a:pt x="18687" y="3204"/>
                    <a:pt x="17915" y="3806"/>
                  </a:cubicBezTo>
                  <a:cubicBezTo>
                    <a:pt x="17336" y="3178"/>
                    <a:pt x="17998" y="1890"/>
                    <a:pt x="17282" y="1426"/>
                  </a:cubicBezTo>
                  <a:cubicBezTo>
                    <a:pt x="17157" y="1345"/>
                    <a:pt x="17016" y="1312"/>
                    <a:pt x="16871" y="1312"/>
                  </a:cubicBezTo>
                  <a:cubicBezTo>
                    <a:pt x="16606" y="1312"/>
                    <a:pt x="16324" y="1421"/>
                    <a:pt x="16083" y="1547"/>
                  </a:cubicBezTo>
                  <a:cubicBezTo>
                    <a:pt x="13882" y="2691"/>
                    <a:pt x="12487" y="4910"/>
                    <a:pt x="11197" y="7029"/>
                  </a:cubicBezTo>
                  <a:cubicBezTo>
                    <a:pt x="11656" y="5222"/>
                    <a:pt x="11103" y="3197"/>
                    <a:pt x="9795" y="1872"/>
                  </a:cubicBezTo>
                  <a:cubicBezTo>
                    <a:pt x="9651" y="2117"/>
                    <a:pt x="9424" y="2292"/>
                    <a:pt x="9280" y="2537"/>
                  </a:cubicBezTo>
                  <a:cubicBezTo>
                    <a:pt x="9085" y="2868"/>
                    <a:pt x="8783" y="3243"/>
                    <a:pt x="8433" y="3243"/>
                  </a:cubicBezTo>
                  <a:cubicBezTo>
                    <a:pt x="8380" y="3243"/>
                    <a:pt x="8326" y="3234"/>
                    <a:pt x="8271" y="3215"/>
                  </a:cubicBezTo>
                  <a:cubicBezTo>
                    <a:pt x="8002" y="3124"/>
                    <a:pt x="7869" y="2826"/>
                    <a:pt x="7781" y="2556"/>
                  </a:cubicBezTo>
                  <a:cubicBezTo>
                    <a:pt x="7584" y="1955"/>
                    <a:pt x="7442" y="1336"/>
                    <a:pt x="7361" y="708"/>
                  </a:cubicBezTo>
                  <a:cubicBezTo>
                    <a:pt x="7340" y="531"/>
                    <a:pt x="7316" y="346"/>
                    <a:pt x="7208" y="204"/>
                  </a:cubicBezTo>
                  <a:cubicBezTo>
                    <a:pt x="7099" y="65"/>
                    <a:pt x="6921" y="0"/>
                    <a:pt x="6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84"/>
            <p:cNvSpPr/>
            <p:nvPr/>
          </p:nvSpPr>
          <p:spPr>
            <a:xfrm>
              <a:off x="1998603" y="2328023"/>
              <a:ext cx="794155" cy="682212"/>
            </a:xfrm>
            <a:custGeom>
              <a:avLst/>
              <a:gdLst/>
              <a:ahLst/>
              <a:cxnLst/>
              <a:rect l="l" t="t" r="r" b="b"/>
              <a:pathLst>
                <a:path w="19417" h="16680" extrusionOk="0">
                  <a:moveTo>
                    <a:pt x="19328" y="0"/>
                  </a:moveTo>
                  <a:cubicBezTo>
                    <a:pt x="19317" y="0"/>
                    <a:pt x="19305" y="3"/>
                    <a:pt x="19294" y="7"/>
                  </a:cubicBezTo>
                  <a:cubicBezTo>
                    <a:pt x="18327" y="455"/>
                    <a:pt x="17415" y="1011"/>
                    <a:pt x="16542" y="1618"/>
                  </a:cubicBezTo>
                  <a:cubicBezTo>
                    <a:pt x="13959" y="3486"/>
                    <a:pt x="11586" y="5617"/>
                    <a:pt x="9206" y="7727"/>
                  </a:cubicBezTo>
                  <a:cubicBezTo>
                    <a:pt x="6093" y="10604"/>
                    <a:pt x="2882" y="13390"/>
                    <a:pt x="31" y="16535"/>
                  </a:cubicBezTo>
                  <a:cubicBezTo>
                    <a:pt x="0" y="16570"/>
                    <a:pt x="2" y="16623"/>
                    <a:pt x="37" y="16657"/>
                  </a:cubicBezTo>
                  <a:cubicBezTo>
                    <a:pt x="53" y="16672"/>
                    <a:pt x="74" y="16679"/>
                    <a:pt x="95" y="16679"/>
                  </a:cubicBezTo>
                  <a:cubicBezTo>
                    <a:pt x="118" y="16679"/>
                    <a:pt x="141" y="16670"/>
                    <a:pt x="158" y="16652"/>
                  </a:cubicBezTo>
                  <a:cubicBezTo>
                    <a:pt x="3064" y="13570"/>
                    <a:pt x="6267" y="10789"/>
                    <a:pt x="9390" y="7932"/>
                  </a:cubicBezTo>
                  <a:cubicBezTo>
                    <a:pt x="10957" y="6509"/>
                    <a:pt x="12543" y="5104"/>
                    <a:pt x="14170" y="3752"/>
                  </a:cubicBezTo>
                  <a:cubicBezTo>
                    <a:pt x="15794" y="2405"/>
                    <a:pt x="17458" y="1077"/>
                    <a:pt x="19361" y="152"/>
                  </a:cubicBezTo>
                  <a:cubicBezTo>
                    <a:pt x="19401" y="134"/>
                    <a:pt x="19417" y="87"/>
                    <a:pt x="19400" y="45"/>
                  </a:cubicBezTo>
                  <a:cubicBezTo>
                    <a:pt x="19386" y="16"/>
                    <a:pt x="19358" y="0"/>
                    <a:pt x="19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84"/>
            <p:cNvSpPr/>
            <p:nvPr/>
          </p:nvSpPr>
          <p:spPr>
            <a:xfrm>
              <a:off x="2285579" y="2725259"/>
              <a:ext cx="486792" cy="104295"/>
            </a:xfrm>
            <a:custGeom>
              <a:avLst/>
              <a:gdLst/>
              <a:ahLst/>
              <a:cxnLst/>
              <a:rect l="l" t="t" r="r" b="b"/>
              <a:pathLst>
                <a:path w="11902" h="2550" extrusionOk="0">
                  <a:moveTo>
                    <a:pt x="116" y="0"/>
                  </a:moveTo>
                  <a:cubicBezTo>
                    <a:pt x="32" y="0"/>
                    <a:pt x="1" y="130"/>
                    <a:pt x="87" y="166"/>
                  </a:cubicBezTo>
                  <a:cubicBezTo>
                    <a:pt x="3802" y="1649"/>
                    <a:pt x="7800" y="2438"/>
                    <a:pt x="11795" y="2550"/>
                  </a:cubicBezTo>
                  <a:cubicBezTo>
                    <a:pt x="11797" y="2550"/>
                    <a:pt x="11798" y="2550"/>
                    <a:pt x="11799" y="2550"/>
                  </a:cubicBezTo>
                  <a:cubicBezTo>
                    <a:pt x="11902" y="2550"/>
                    <a:pt x="11898" y="2398"/>
                    <a:pt x="11802" y="2392"/>
                  </a:cubicBezTo>
                  <a:cubicBezTo>
                    <a:pt x="10809" y="2330"/>
                    <a:pt x="9818" y="2229"/>
                    <a:pt x="8833" y="2096"/>
                  </a:cubicBezTo>
                  <a:cubicBezTo>
                    <a:pt x="5875" y="1699"/>
                    <a:pt x="2958" y="1009"/>
                    <a:pt x="149" y="6"/>
                  </a:cubicBezTo>
                  <a:cubicBezTo>
                    <a:pt x="137" y="2"/>
                    <a:pt x="126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84"/>
            <p:cNvSpPr/>
            <p:nvPr/>
          </p:nvSpPr>
          <p:spPr>
            <a:xfrm>
              <a:off x="2222270" y="2270644"/>
              <a:ext cx="37178" cy="506219"/>
            </a:xfrm>
            <a:custGeom>
              <a:avLst/>
              <a:gdLst/>
              <a:ahLst/>
              <a:cxnLst/>
              <a:rect l="l" t="t" r="r" b="b"/>
              <a:pathLst>
                <a:path w="909" h="12377" extrusionOk="0">
                  <a:moveTo>
                    <a:pt x="816" y="0"/>
                  </a:moveTo>
                  <a:cubicBezTo>
                    <a:pt x="778" y="0"/>
                    <a:pt x="740" y="22"/>
                    <a:pt x="731" y="68"/>
                  </a:cubicBezTo>
                  <a:cubicBezTo>
                    <a:pt x="342" y="2082"/>
                    <a:pt x="54" y="4126"/>
                    <a:pt x="27" y="6183"/>
                  </a:cubicBezTo>
                  <a:cubicBezTo>
                    <a:pt x="1" y="8239"/>
                    <a:pt x="213" y="10294"/>
                    <a:pt x="575" y="12314"/>
                  </a:cubicBezTo>
                  <a:cubicBezTo>
                    <a:pt x="584" y="12358"/>
                    <a:pt x="616" y="12377"/>
                    <a:pt x="650" y="12377"/>
                  </a:cubicBezTo>
                  <a:cubicBezTo>
                    <a:pt x="694" y="12377"/>
                    <a:pt x="741" y="12342"/>
                    <a:pt x="733" y="12288"/>
                  </a:cubicBezTo>
                  <a:cubicBezTo>
                    <a:pt x="594" y="11277"/>
                    <a:pt x="480" y="10260"/>
                    <a:pt x="401" y="9243"/>
                  </a:cubicBezTo>
                  <a:cubicBezTo>
                    <a:pt x="132" y="6184"/>
                    <a:pt x="421" y="3122"/>
                    <a:pt x="900" y="97"/>
                  </a:cubicBezTo>
                  <a:cubicBezTo>
                    <a:pt x="909" y="34"/>
                    <a:pt x="863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84"/>
            <p:cNvSpPr/>
            <p:nvPr/>
          </p:nvSpPr>
          <p:spPr>
            <a:xfrm>
              <a:off x="2573740" y="2443026"/>
              <a:ext cx="213825" cy="40287"/>
            </a:xfrm>
            <a:custGeom>
              <a:avLst/>
              <a:gdLst/>
              <a:ahLst/>
              <a:cxnLst/>
              <a:rect l="l" t="t" r="r" b="b"/>
              <a:pathLst>
                <a:path w="5228" h="985" extrusionOk="0">
                  <a:moveTo>
                    <a:pt x="5115" y="0"/>
                  </a:moveTo>
                  <a:cubicBezTo>
                    <a:pt x="5107" y="0"/>
                    <a:pt x="5099" y="2"/>
                    <a:pt x="5091" y="4"/>
                  </a:cubicBezTo>
                  <a:cubicBezTo>
                    <a:pt x="3527" y="511"/>
                    <a:pt x="1897" y="763"/>
                    <a:pt x="256" y="763"/>
                  </a:cubicBezTo>
                  <a:cubicBezTo>
                    <a:pt x="202" y="763"/>
                    <a:pt x="147" y="763"/>
                    <a:pt x="92" y="762"/>
                  </a:cubicBezTo>
                  <a:cubicBezTo>
                    <a:pt x="49" y="762"/>
                    <a:pt x="12" y="797"/>
                    <a:pt x="6" y="840"/>
                  </a:cubicBezTo>
                  <a:cubicBezTo>
                    <a:pt x="0" y="889"/>
                    <a:pt x="35" y="931"/>
                    <a:pt x="82" y="935"/>
                  </a:cubicBezTo>
                  <a:cubicBezTo>
                    <a:pt x="413" y="968"/>
                    <a:pt x="745" y="985"/>
                    <a:pt x="1078" y="985"/>
                  </a:cubicBezTo>
                  <a:cubicBezTo>
                    <a:pt x="2470" y="985"/>
                    <a:pt x="3868" y="700"/>
                    <a:pt x="5145" y="154"/>
                  </a:cubicBezTo>
                  <a:cubicBezTo>
                    <a:pt x="5227" y="120"/>
                    <a:pt x="5190" y="0"/>
                    <a:pt x="5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84"/>
            <p:cNvSpPr/>
            <p:nvPr/>
          </p:nvSpPr>
          <p:spPr>
            <a:xfrm>
              <a:off x="2530226" y="2324710"/>
              <a:ext cx="62536" cy="189490"/>
            </a:xfrm>
            <a:custGeom>
              <a:avLst/>
              <a:gdLst/>
              <a:ahLst/>
              <a:cxnLst/>
              <a:rect l="l" t="t" r="r" b="b"/>
              <a:pathLst>
                <a:path w="1529" h="4633" extrusionOk="0">
                  <a:moveTo>
                    <a:pt x="1410" y="1"/>
                  </a:moveTo>
                  <a:cubicBezTo>
                    <a:pt x="1386" y="1"/>
                    <a:pt x="1361" y="12"/>
                    <a:pt x="1344" y="38"/>
                  </a:cubicBezTo>
                  <a:cubicBezTo>
                    <a:pt x="464" y="1360"/>
                    <a:pt x="0" y="2971"/>
                    <a:pt x="35" y="4557"/>
                  </a:cubicBezTo>
                  <a:cubicBezTo>
                    <a:pt x="35" y="4607"/>
                    <a:pt x="74" y="4633"/>
                    <a:pt x="113" y="4633"/>
                  </a:cubicBezTo>
                  <a:cubicBezTo>
                    <a:pt x="151" y="4633"/>
                    <a:pt x="189" y="4609"/>
                    <a:pt x="194" y="4562"/>
                  </a:cubicBezTo>
                  <a:cubicBezTo>
                    <a:pt x="312" y="3006"/>
                    <a:pt x="758" y="1500"/>
                    <a:pt x="1493" y="126"/>
                  </a:cubicBezTo>
                  <a:cubicBezTo>
                    <a:pt x="1528" y="62"/>
                    <a:pt x="1469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84"/>
            <p:cNvSpPr/>
            <p:nvPr/>
          </p:nvSpPr>
          <p:spPr>
            <a:xfrm>
              <a:off x="2440538" y="2712990"/>
              <a:ext cx="24581" cy="24704"/>
            </a:xfrm>
            <a:custGeom>
              <a:avLst/>
              <a:gdLst/>
              <a:ahLst/>
              <a:cxnLst/>
              <a:rect l="l" t="t" r="r" b="b"/>
              <a:pathLst>
                <a:path w="601" h="604" extrusionOk="0">
                  <a:moveTo>
                    <a:pt x="498" y="1"/>
                  </a:moveTo>
                  <a:cubicBezTo>
                    <a:pt x="398" y="1"/>
                    <a:pt x="259" y="131"/>
                    <a:pt x="203" y="192"/>
                  </a:cubicBezTo>
                  <a:cubicBezTo>
                    <a:pt x="143" y="253"/>
                    <a:pt x="84" y="323"/>
                    <a:pt x="41" y="422"/>
                  </a:cubicBezTo>
                  <a:cubicBezTo>
                    <a:pt x="1" y="502"/>
                    <a:pt x="66" y="604"/>
                    <a:pt x="156" y="604"/>
                  </a:cubicBezTo>
                  <a:cubicBezTo>
                    <a:pt x="159" y="604"/>
                    <a:pt x="163" y="604"/>
                    <a:pt x="166" y="604"/>
                  </a:cubicBezTo>
                  <a:cubicBezTo>
                    <a:pt x="409" y="576"/>
                    <a:pt x="597" y="357"/>
                    <a:pt x="601" y="116"/>
                  </a:cubicBezTo>
                  <a:cubicBezTo>
                    <a:pt x="585" y="32"/>
                    <a:pt x="546" y="1"/>
                    <a:pt x="4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84"/>
            <p:cNvSpPr/>
            <p:nvPr/>
          </p:nvSpPr>
          <p:spPr>
            <a:xfrm>
              <a:off x="2396246" y="2701211"/>
              <a:ext cx="27853" cy="26299"/>
            </a:xfrm>
            <a:custGeom>
              <a:avLst/>
              <a:gdLst/>
              <a:ahLst/>
              <a:cxnLst/>
              <a:rect l="l" t="t" r="r" b="b"/>
              <a:pathLst>
                <a:path w="681" h="643" extrusionOk="0">
                  <a:moveTo>
                    <a:pt x="576" y="1"/>
                  </a:moveTo>
                  <a:cubicBezTo>
                    <a:pt x="384" y="1"/>
                    <a:pt x="1" y="396"/>
                    <a:pt x="41" y="544"/>
                  </a:cubicBezTo>
                  <a:cubicBezTo>
                    <a:pt x="71" y="614"/>
                    <a:pt x="119" y="643"/>
                    <a:pt x="176" y="643"/>
                  </a:cubicBezTo>
                  <a:cubicBezTo>
                    <a:pt x="372" y="643"/>
                    <a:pt x="673" y="299"/>
                    <a:pt x="681" y="141"/>
                  </a:cubicBezTo>
                  <a:cubicBezTo>
                    <a:pt x="678" y="41"/>
                    <a:pt x="637" y="1"/>
                    <a:pt x="57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84"/>
            <p:cNvSpPr/>
            <p:nvPr/>
          </p:nvSpPr>
          <p:spPr>
            <a:xfrm>
              <a:off x="2481803" y="2729840"/>
              <a:ext cx="25563" cy="23354"/>
            </a:xfrm>
            <a:custGeom>
              <a:avLst/>
              <a:gdLst/>
              <a:ahLst/>
              <a:cxnLst/>
              <a:rect l="l" t="t" r="r" b="b"/>
              <a:pathLst>
                <a:path w="625" h="571" extrusionOk="0">
                  <a:moveTo>
                    <a:pt x="518" y="1"/>
                  </a:moveTo>
                  <a:cubicBezTo>
                    <a:pt x="365" y="1"/>
                    <a:pt x="107" y="277"/>
                    <a:pt x="52" y="375"/>
                  </a:cubicBezTo>
                  <a:cubicBezTo>
                    <a:pt x="0" y="453"/>
                    <a:pt x="57" y="565"/>
                    <a:pt x="151" y="570"/>
                  </a:cubicBezTo>
                  <a:cubicBezTo>
                    <a:pt x="158" y="570"/>
                    <a:pt x="164" y="570"/>
                    <a:pt x="171" y="570"/>
                  </a:cubicBezTo>
                  <a:cubicBezTo>
                    <a:pt x="411" y="570"/>
                    <a:pt x="623" y="353"/>
                    <a:pt x="624" y="114"/>
                  </a:cubicBezTo>
                  <a:cubicBezTo>
                    <a:pt x="609" y="32"/>
                    <a:pt x="569" y="1"/>
                    <a:pt x="5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84"/>
            <p:cNvSpPr/>
            <p:nvPr/>
          </p:nvSpPr>
          <p:spPr>
            <a:xfrm>
              <a:off x="2259445" y="2325119"/>
              <a:ext cx="39714" cy="15378"/>
            </a:xfrm>
            <a:custGeom>
              <a:avLst/>
              <a:gdLst/>
              <a:ahLst/>
              <a:cxnLst/>
              <a:rect l="l" t="t" r="r" b="b"/>
              <a:pathLst>
                <a:path w="971" h="376" extrusionOk="0">
                  <a:moveTo>
                    <a:pt x="530" y="0"/>
                  </a:moveTo>
                  <a:cubicBezTo>
                    <a:pt x="512" y="0"/>
                    <a:pt x="495" y="2"/>
                    <a:pt x="481" y="5"/>
                  </a:cubicBezTo>
                  <a:cubicBezTo>
                    <a:pt x="478" y="5"/>
                    <a:pt x="476" y="5"/>
                    <a:pt x="473" y="5"/>
                  </a:cubicBezTo>
                  <a:cubicBezTo>
                    <a:pt x="306" y="5"/>
                    <a:pt x="0" y="202"/>
                    <a:pt x="247" y="344"/>
                  </a:cubicBezTo>
                  <a:cubicBezTo>
                    <a:pt x="316" y="365"/>
                    <a:pt x="381" y="375"/>
                    <a:pt x="443" y="375"/>
                  </a:cubicBezTo>
                  <a:cubicBezTo>
                    <a:pt x="555" y="375"/>
                    <a:pt x="660" y="342"/>
                    <a:pt x="775" y="280"/>
                  </a:cubicBezTo>
                  <a:cubicBezTo>
                    <a:pt x="970" y="116"/>
                    <a:pt x="695" y="0"/>
                    <a:pt x="530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84"/>
            <p:cNvSpPr/>
            <p:nvPr/>
          </p:nvSpPr>
          <p:spPr>
            <a:xfrm>
              <a:off x="2261408" y="2356405"/>
              <a:ext cx="31207" cy="14806"/>
            </a:xfrm>
            <a:custGeom>
              <a:avLst/>
              <a:gdLst/>
              <a:ahLst/>
              <a:cxnLst/>
              <a:rect l="l" t="t" r="r" b="b"/>
              <a:pathLst>
                <a:path w="763" h="362" extrusionOk="0">
                  <a:moveTo>
                    <a:pt x="361" y="0"/>
                  </a:moveTo>
                  <a:cubicBezTo>
                    <a:pt x="238" y="0"/>
                    <a:pt x="114" y="37"/>
                    <a:pt x="70" y="114"/>
                  </a:cubicBezTo>
                  <a:cubicBezTo>
                    <a:pt x="0" y="290"/>
                    <a:pt x="156" y="362"/>
                    <a:pt x="325" y="362"/>
                  </a:cubicBezTo>
                  <a:cubicBezTo>
                    <a:pt x="438" y="362"/>
                    <a:pt x="557" y="329"/>
                    <a:pt x="617" y="273"/>
                  </a:cubicBezTo>
                  <a:cubicBezTo>
                    <a:pt x="762" y="97"/>
                    <a:pt x="562" y="0"/>
                    <a:pt x="36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84"/>
            <p:cNvSpPr/>
            <p:nvPr/>
          </p:nvSpPr>
          <p:spPr>
            <a:xfrm>
              <a:off x="2259895" y="2389450"/>
              <a:ext cx="33865" cy="14806"/>
            </a:xfrm>
            <a:custGeom>
              <a:avLst/>
              <a:gdLst/>
              <a:ahLst/>
              <a:cxnLst/>
              <a:rect l="l" t="t" r="r" b="b"/>
              <a:pathLst>
                <a:path w="828" h="362" extrusionOk="0">
                  <a:moveTo>
                    <a:pt x="374" y="0"/>
                  </a:moveTo>
                  <a:cubicBezTo>
                    <a:pt x="242" y="0"/>
                    <a:pt x="113" y="36"/>
                    <a:pt x="71" y="112"/>
                  </a:cubicBezTo>
                  <a:cubicBezTo>
                    <a:pt x="1" y="291"/>
                    <a:pt x="175" y="362"/>
                    <a:pt x="358" y="362"/>
                  </a:cubicBezTo>
                  <a:cubicBezTo>
                    <a:pt x="479" y="362"/>
                    <a:pt x="603" y="331"/>
                    <a:pt x="663" y="281"/>
                  </a:cubicBezTo>
                  <a:cubicBezTo>
                    <a:pt x="827" y="102"/>
                    <a:pt x="596" y="0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84"/>
            <p:cNvSpPr/>
            <p:nvPr/>
          </p:nvSpPr>
          <p:spPr>
            <a:xfrm>
              <a:off x="2721993" y="2924470"/>
              <a:ext cx="20368" cy="30839"/>
            </a:xfrm>
            <a:custGeom>
              <a:avLst/>
              <a:gdLst/>
              <a:ahLst/>
              <a:cxnLst/>
              <a:rect l="l" t="t" r="r" b="b"/>
              <a:pathLst>
                <a:path w="498" h="754" extrusionOk="0">
                  <a:moveTo>
                    <a:pt x="298" y="1"/>
                  </a:moveTo>
                  <a:cubicBezTo>
                    <a:pt x="106" y="1"/>
                    <a:pt x="1" y="626"/>
                    <a:pt x="167" y="733"/>
                  </a:cubicBezTo>
                  <a:cubicBezTo>
                    <a:pt x="196" y="747"/>
                    <a:pt x="223" y="754"/>
                    <a:pt x="247" y="754"/>
                  </a:cubicBezTo>
                  <a:cubicBezTo>
                    <a:pt x="466" y="754"/>
                    <a:pt x="497" y="230"/>
                    <a:pt x="415" y="76"/>
                  </a:cubicBezTo>
                  <a:cubicBezTo>
                    <a:pt x="374" y="23"/>
                    <a:pt x="334" y="1"/>
                    <a:pt x="2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84"/>
            <p:cNvSpPr/>
            <p:nvPr/>
          </p:nvSpPr>
          <p:spPr>
            <a:xfrm>
              <a:off x="2691851" y="2925370"/>
              <a:ext cx="18241" cy="26871"/>
            </a:xfrm>
            <a:custGeom>
              <a:avLst/>
              <a:gdLst/>
              <a:ahLst/>
              <a:cxnLst/>
              <a:rect l="l" t="t" r="r" b="b"/>
              <a:pathLst>
                <a:path w="446" h="657" extrusionOk="0">
                  <a:moveTo>
                    <a:pt x="278" y="1"/>
                  </a:moveTo>
                  <a:cubicBezTo>
                    <a:pt x="172" y="1"/>
                    <a:pt x="63" y="184"/>
                    <a:pt x="47" y="284"/>
                  </a:cubicBezTo>
                  <a:cubicBezTo>
                    <a:pt x="1" y="406"/>
                    <a:pt x="32" y="656"/>
                    <a:pt x="168" y="656"/>
                  </a:cubicBezTo>
                  <a:cubicBezTo>
                    <a:pt x="198" y="656"/>
                    <a:pt x="233" y="644"/>
                    <a:pt x="273" y="616"/>
                  </a:cubicBezTo>
                  <a:cubicBezTo>
                    <a:pt x="415" y="464"/>
                    <a:pt x="445" y="282"/>
                    <a:pt x="387" y="86"/>
                  </a:cubicBezTo>
                  <a:cubicBezTo>
                    <a:pt x="354" y="25"/>
                    <a:pt x="316" y="1"/>
                    <a:pt x="27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84"/>
            <p:cNvSpPr/>
            <p:nvPr/>
          </p:nvSpPr>
          <p:spPr>
            <a:xfrm>
              <a:off x="2650791" y="2925165"/>
              <a:ext cx="20082" cy="25031"/>
            </a:xfrm>
            <a:custGeom>
              <a:avLst/>
              <a:gdLst/>
              <a:ahLst/>
              <a:cxnLst/>
              <a:rect l="l" t="t" r="r" b="b"/>
              <a:pathLst>
                <a:path w="491" h="612" extrusionOk="0">
                  <a:moveTo>
                    <a:pt x="253" y="0"/>
                  </a:moveTo>
                  <a:cubicBezTo>
                    <a:pt x="87" y="0"/>
                    <a:pt x="0" y="402"/>
                    <a:pt x="107" y="538"/>
                  </a:cubicBezTo>
                  <a:cubicBezTo>
                    <a:pt x="153" y="590"/>
                    <a:pt x="197" y="611"/>
                    <a:pt x="236" y="611"/>
                  </a:cubicBezTo>
                  <a:cubicBezTo>
                    <a:pt x="402" y="611"/>
                    <a:pt x="490" y="224"/>
                    <a:pt x="372" y="65"/>
                  </a:cubicBezTo>
                  <a:cubicBezTo>
                    <a:pt x="329" y="19"/>
                    <a:pt x="289" y="0"/>
                    <a:pt x="253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84"/>
            <p:cNvSpPr/>
            <p:nvPr/>
          </p:nvSpPr>
          <p:spPr>
            <a:xfrm>
              <a:off x="2072218" y="2259847"/>
              <a:ext cx="20982" cy="15378"/>
            </a:xfrm>
            <a:custGeom>
              <a:avLst/>
              <a:gdLst/>
              <a:ahLst/>
              <a:cxnLst/>
              <a:rect l="l" t="t" r="r" b="b"/>
              <a:pathLst>
                <a:path w="513" h="376" extrusionOk="0">
                  <a:moveTo>
                    <a:pt x="231" y="1"/>
                  </a:moveTo>
                  <a:cubicBezTo>
                    <a:pt x="175" y="1"/>
                    <a:pt x="119" y="17"/>
                    <a:pt x="71" y="52"/>
                  </a:cubicBezTo>
                  <a:cubicBezTo>
                    <a:pt x="1" y="105"/>
                    <a:pt x="12" y="206"/>
                    <a:pt x="73" y="261"/>
                  </a:cubicBezTo>
                  <a:cubicBezTo>
                    <a:pt x="145" y="343"/>
                    <a:pt x="199" y="376"/>
                    <a:pt x="279" y="376"/>
                  </a:cubicBezTo>
                  <a:cubicBezTo>
                    <a:pt x="309" y="376"/>
                    <a:pt x="344" y="371"/>
                    <a:pt x="386" y="362"/>
                  </a:cubicBezTo>
                  <a:cubicBezTo>
                    <a:pt x="462" y="348"/>
                    <a:pt x="513" y="271"/>
                    <a:pt x="496" y="195"/>
                  </a:cubicBezTo>
                  <a:cubicBezTo>
                    <a:pt x="462" y="73"/>
                    <a:pt x="348" y="1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84"/>
            <p:cNvSpPr/>
            <p:nvPr/>
          </p:nvSpPr>
          <p:spPr>
            <a:xfrm>
              <a:off x="2067924" y="2295918"/>
              <a:ext cx="29366" cy="18610"/>
            </a:xfrm>
            <a:custGeom>
              <a:avLst/>
              <a:gdLst/>
              <a:ahLst/>
              <a:cxnLst/>
              <a:rect l="l" t="t" r="r" b="b"/>
              <a:pathLst>
                <a:path w="718" h="455" extrusionOk="0">
                  <a:moveTo>
                    <a:pt x="142" y="1"/>
                  </a:moveTo>
                  <a:cubicBezTo>
                    <a:pt x="66" y="1"/>
                    <a:pt x="1" y="81"/>
                    <a:pt x="30" y="159"/>
                  </a:cubicBezTo>
                  <a:cubicBezTo>
                    <a:pt x="101" y="336"/>
                    <a:pt x="282" y="454"/>
                    <a:pt x="468" y="454"/>
                  </a:cubicBezTo>
                  <a:cubicBezTo>
                    <a:pt x="515" y="454"/>
                    <a:pt x="561" y="447"/>
                    <a:pt x="606" y="431"/>
                  </a:cubicBezTo>
                  <a:cubicBezTo>
                    <a:pt x="702" y="398"/>
                    <a:pt x="718" y="264"/>
                    <a:pt x="635" y="206"/>
                  </a:cubicBezTo>
                  <a:cubicBezTo>
                    <a:pt x="479" y="79"/>
                    <a:pt x="368" y="40"/>
                    <a:pt x="170" y="4"/>
                  </a:cubicBezTo>
                  <a:cubicBezTo>
                    <a:pt x="161" y="2"/>
                    <a:pt x="152" y="1"/>
                    <a:pt x="142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84"/>
            <p:cNvSpPr/>
            <p:nvPr/>
          </p:nvSpPr>
          <p:spPr>
            <a:xfrm>
              <a:off x="2062730" y="2328513"/>
              <a:ext cx="42291" cy="19059"/>
            </a:xfrm>
            <a:custGeom>
              <a:avLst/>
              <a:gdLst/>
              <a:ahLst/>
              <a:cxnLst/>
              <a:rect l="l" t="t" r="r" b="b"/>
              <a:pathLst>
                <a:path w="1034" h="466" extrusionOk="0">
                  <a:moveTo>
                    <a:pt x="146" y="1"/>
                  </a:moveTo>
                  <a:cubicBezTo>
                    <a:pt x="65" y="1"/>
                    <a:pt x="1" y="95"/>
                    <a:pt x="43" y="173"/>
                  </a:cubicBezTo>
                  <a:cubicBezTo>
                    <a:pt x="147" y="353"/>
                    <a:pt x="346" y="465"/>
                    <a:pt x="550" y="465"/>
                  </a:cubicBezTo>
                  <a:cubicBezTo>
                    <a:pt x="600" y="465"/>
                    <a:pt x="651" y="458"/>
                    <a:pt x="700" y="444"/>
                  </a:cubicBezTo>
                  <a:cubicBezTo>
                    <a:pt x="1034" y="231"/>
                    <a:pt x="336" y="14"/>
                    <a:pt x="166" y="3"/>
                  </a:cubicBezTo>
                  <a:cubicBezTo>
                    <a:pt x="159" y="1"/>
                    <a:pt x="153" y="1"/>
                    <a:pt x="14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500;p84"/>
          <p:cNvGrpSpPr/>
          <p:nvPr/>
        </p:nvGrpSpPr>
        <p:grpSpPr>
          <a:xfrm rot="10800000" flipH="1">
            <a:off x="3224140" y="-171966"/>
            <a:ext cx="1099572" cy="1098418"/>
            <a:chOff x="7499850" y="1492575"/>
            <a:chExt cx="2666275" cy="2663478"/>
          </a:xfrm>
        </p:grpSpPr>
        <p:sp>
          <p:nvSpPr>
            <p:cNvPr id="4501" name="Google Shape;4501;p84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84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503;p84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4504" name="Google Shape;4504;p84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4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4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4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4508;p84"/>
          <p:cNvGrpSpPr/>
          <p:nvPr/>
        </p:nvGrpSpPr>
        <p:grpSpPr>
          <a:xfrm>
            <a:off x="5051845" y="-132679"/>
            <a:ext cx="1264165" cy="1344353"/>
            <a:chOff x="3575323" y="2605112"/>
            <a:chExt cx="966930" cy="1028264"/>
          </a:xfrm>
        </p:grpSpPr>
        <p:sp>
          <p:nvSpPr>
            <p:cNvPr id="4509" name="Google Shape;4509;p84"/>
            <p:cNvSpPr/>
            <p:nvPr/>
          </p:nvSpPr>
          <p:spPr>
            <a:xfrm rot="1086018">
              <a:off x="3687256" y="2699782"/>
              <a:ext cx="743064" cy="83892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84"/>
            <p:cNvSpPr/>
            <p:nvPr/>
          </p:nvSpPr>
          <p:spPr>
            <a:xfrm rot="1086018">
              <a:off x="3729895" y="2734050"/>
              <a:ext cx="675895" cy="720998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4511;p84"/>
            <p:cNvGrpSpPr/>
            <p:nvPr/>
          </p:nvGrpSpPr>
          <p:grpSpPr>
            <a:xfrm rot="1086032">
              <a:off x="3723969" y="2736160"/>
              <a:ext cx="668820" cy="769863"/>
              <a:chOff x="9134617" y="876490"/>
              <a:chExt cx="2285947" cy="2631299"/>
            </a:xfrm>
          </p:grpSpPr>
          <p:sp>
            <p:nvSpPr>
              <p:cNvPr id="4512" name="Google Shape;4512;p84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4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4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4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4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4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4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4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4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4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4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4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4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4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84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84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84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84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84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68"/>
          <p:cNvSpPr txBox="1">
            <a:spLocks noGrp="1"/>
          </p:cNvSpPr>
          <p:nvPr>
            <p:ph type="subTitle" idx="1"/>
          </p:nvPr>
        </p:nvSpPr>
        <p:spPr>
          <a:xfrm>
            <a:off x="4678075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dirty="0" smtClean="0">
                <a:solidFill>
                  <a:srgbClr val="002060"/>
                </a:solidFill>
              </a:rPr>
              <a:t>U drugom koraku crtamo i oblikujemo dva kruga od papira koje spajamo i lijepimo zajedno sa dugmadima.Nakon što su nam oči spremne lijepimo ih simetrično na šišarku odnosno na tijelo same figure.</a:t>
            </a:r>
            <a:endParaRPr sz="1800">
              <a:solidFill>
                <a:srgbClr val="002060"/>
              </a:solidFill>
            </a:endParaRPr>
          </a:p>
        </p:txBody>
      </p:sp>
      <p:grpSp>
        <p:nvGrpSpPr>
          <p:cNvPr id="2" name="Google Shape;2362;p68"/>
          <p:cNvGrpSpPr/>
          <p:nvPr/>
        </p:nvGrpSpPr>
        <p:grpSpPr>
          <a:xfrm>
            <a:off x="8247782" y="3607993"/>
            <a:ext cx="1161205" cy="1375964"/>
            <a:chOff x="8247782" y="3607993"/>
            <a:chExt cx="1161205" cy="1375964"/>
          </a:xfrm>
        </p:grpSpPr>
        <p:sp>
          <p:nvSpPr>
            <p:cNvPr id="2363" name="Google Shape;2363;p68"/>
            <p:cNvSpPr/>
            <p:nvPr/>
          </p:nvSpPr>
          <p:spPr>
            <a:xfrm rot="294150">
              <a:off x="8300998" y="3650703"/>
              <a:ext cx="1054774" cy="1290544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8"/>
            <p:cNvSpPr/>
            <p:nvPr/>
          </p:nvSpPr>
          <p:spPr>
            <a:xfrm rot="294150">
              <a:off x="8340934" y="3684106"/>
              <a:ext cx="900408" cy="102043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8"/>
            <p:cNvSpPr/>
            <p:nvPr/>
          </p:nvSpPr>
          <p:spPr>
            <a:xfrm rot="294150">
              <a:off x="8412577" y="3761181"/>
              <a:ext cx="902041" cy="1146368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366;p68"/>
          <p:cNvGrpSpPr/>
          <p:nvPr/>
        </p:nvGrpSpPr>
        <p:grpSpPr>
          <a:xfrm>
            <a:off x="7770608" y="4199140"/>
            <a:ext cx="1468334" cy="1361125"/>
            <a:chOff x="7770608" y="4199140"/>
            <a:chExt cx="1468334" cy="1361125"/>
          </a:xfrm>
        </p:grpSpPr>
        <p:sp>
          <p:nvSpPr>
            <p:cNvPr id="2367" name="Google Shape;2367;p68"/>
            <p:cNvSpPr/>
            <p:nvPr/>
          </p:nvSpPr>
          <p:spPr>
            <a:xfrm rot="-3035877">
              <a:off x="8196483" y="4182836"/>
              <a:ext cx="616584" cy="139373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8"/>
            <p:cNvSpPr/>
            <p:nvPr/>
          </p:nvSpPr>
          <p:spPr>
            <a:xfrm rot="-3035877">
              <a:off x="8036583" y="4399413"/>
              <a:ext cx="155465" cy="31490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8"/>
            <p:cNvSpPr/>
            <p:nvPr/>
          </p:nvSpPr>
          <p:spPr>
            <a:xfrm rot="-3035877">
              <a:off x="8253245" y="4518085"/>
              <a:ext cx="236773" cy="24799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8"/>
            <p:cNvSpPr/>
            <p:nvPr/>
          </p:nvSpPr>
          <p:spPr>
            <a:xfrm rot="-3035877">
              <a:off x="8046346" y="4700295"/>
              <a:ext cx="205145" cy="23634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8"/>
            <p:cNvSpPr/>
            <p:nvPr/>
          </p:nvSpPr>
          <p:spPr>
            <a:xfrm rot="-3035877">
              <a:off x="8239760" y="4798193"/>
              <a:ext cx="227997" cy="25374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8"/>
            <p:cNvSpPr/>
            <p:nvPr/>
          </p:nvSpPr>
          <p:spPr>
            <a:xfrm rot="-3035877">
              <a:off x="8468763" y="4629293"/>
              <a:ext cx="192343" cy="26942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8"/>
            <p:cNvSpPr/>
            <p:nvPr/>
          </p:nvSpPr>
          <p:spPr>
            <a:xfrm rot="-3035877">
              <a:off x="8514320" y="4926043"/>
              <a:ext cx="223446" cy="23197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8"/>
            <p:cNvSpPr/>
            <p:nvPr/>
          </p:nvSpPr>
          <p:spPr>
            <a:xfrm rot="-3035877">
              <a:off x="8712094" y="4710940"/>
              <a:ext cx="146239" cy="27512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8"/>
            <p:cNvSpPr/>
            <p:nvPr/>
          </p:nvSpPr>
          <p:spPr>
            <a:xfrm rot="-3035877">
              <a:off x="8310744" y="4279827"/>
              <a:ext cx="494597" cy="122789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376;p68"/>
          <p:cNvGrpSpPr/>
          <p:nvPr/>
        </p:nvGrpSpPr>
        <p:grpSpPr>
          <a:xfrm>
            <a:off x="7880909" y="-102792"/>
            <a:ext cx="1099732" cy="1077324"/>
            <a:chOff x="7880909" y="-102792"/>
            <a:chExt cx="1099732" cy="1077324"/>
          </a:xfrm>
        </p:grpSpPr>
        <p:sp>
          <p:nvSpPr>
            <p:cNvPr id="2377" name="Google Shape;2377;p68"/>
            <p:cNvSpPr/>
            <p:nvPr/>
          </p:nvSpPr>
          <p:spPr>
            <a:xfrm rot="-332996">
              <a:off x="7926142" y="-56295"/>
              <a:ext cx="1009265" cy="984329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8"/>
            <p:cNvSpPr/>
            <p:nvPr/>
          </p:nvSpPr>
          <p:spPr>
            <a:xfrm rot="-332996">
              <a:off x="7983856" y="67863"/>
              <a:ext cx="842732" cy="81029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379;p68"/>
            <p:cNvGrpSpPr/>
            <p:nvPr/>
          </p:nvGrpSpPr>
          <p:grpSpPr>
            <a:xfrm rot="-332996">
              <a:off x="8141933" y="-11422"/>
              <a:ext cx="731883" cy="728515"/>
              <a:chOff x="8178965" y="1620576"/>
              <a:chExt cx="2343797" cy="2333012"/>
            </a:xfrm>
          </p:grpSpPr>
          <p:sp>
            <p:nvSpPr>
              <p:cNvPr id="2380" name="Google Shape;2380;p68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68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68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68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68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68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68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68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68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68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68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68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68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2393;p68"/>
          <p:cNvGrpSpPr/>
          <p:nvPr/>
        </p:nvGrpSpPr>
        <p:grpSpPr>
          <a:xfrm>
            <a:off x="-487570" y="2468196"/>
            <a:ext cx="1481078" cy="1373744"/>
            <a:chOff x="-605970" y="2556996"/>
            <a:chExt cx="1481078" cy="1373744"/>
          </a:xfrm>
        </p:grpSpPr>
        <p:sp>
          <p:nvSpPr>
            <p:cNvPr id="2394" name="Google Shape;2394;p68"/>
            <p:cNvSpPr/>
            <p:nvPr/>
          </p:nvSpPr>
          <p:spPr>
            <a:xfrm rot="3297440">
              <a:off x="-268297" y="2621954"/>
              <a:ext cx="805733" cy="12438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 rot="3297440">
              <a:off x="-161242" y="2708685"/>
              <a:ext cx="730134" cy="992776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396;p68"/>
            <p:cNvGrpSpPr/>
            <p:nvPr/>
          </p:nvGrpSpPr>
          <p:grpSpPr>
            <a:xfrm rot="3297440">
              <a:off x="-206656" y="2691996"/>
              <a:ext cx="636945" cy="1109381"/>
              <a:chOff x="7600153" y="2327795"/>
              <a:chExt cx="1296897" cy="2258458"/>
            </a:xfrm>
          </p:grpSpPr>
          <p:sp>
            <p:nvSpPr>
              <p:cNvPr id="2397" name="Google Shape;2397;p68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68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68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68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8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68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68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68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68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68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68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2408;p68"/>
          <p:cNvGrpSpPr/>
          <p:nvPr/>
        </p:nvGrpSpPr>
        <p:grpSpPr>
          <a:xfrm>
            <a:off x="-714412" y="3504383"/>
            <a:ext cx="1850590" cy="1639117"/>
            <a:chOff x="-605984" y="3504394"/>
            <a:chExt cx="1850590" cy="1639117"/>
          </a:xfrm>
        </p:grpSpPr>
        <p:sp>
          <p:nvSpPr>
            <p:cNvPr id="2409" name="Google Shape;2409;p68"/>
            <p:cNvSpPr/>
            <p:nvPr/>
          </p:nvSpPr>
          <p:spPr>
            <a:xfrm rot="4037654">
              <a:off x="-248885" y="3558671"/>
              <a:ext cx="1136393" cy="1530563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410;p68"/>
            <p:cNvGrpSpPr/>
            <p:nvPr/>
          </p:nvGrpSpPr>
          <p:grpSpPr>
            <a:xfrm rot="4037654">
              <a:off x="-199937" y="3602866"/>
              <a:ext cx="1036234" cy="1437226"/>
              <a:chOff x="7788026" y="846127"/>
              <a:chExt cx="2804944" cy="3890375"/>
            </a:xfrm>
          </p:grpSpPr>
          <p:sp>
            <p:nvSpPr>
              <p:cNvPr id="2411" name="Google Shape;2411;p6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2420;p68"/>
          <p:cNvGrpSpPr/>
          <p:nvPr/>
        </p:nvGrpSpPr>
        <p:grpSpPr>
          <a:xfrm>
            <a:off x="8161221" y="658238"/>
            <a:ext cx="1247751" cy="1012594"/>
            <a:chOff x="8161221" y="658238"/>
            <a:chExt cx="1247751" cy="1012594"/>
          </a:xfrm>
        </p:grpSpPr>
        <p:sp>
          <p:nvSpPr>
            <p:cNvPr id="2421" name="Google Shape;2421;p68"/>
            <p:cNvSpPr/>
            <p:nvPr/>
          </p:nvSpPr>
          <p:spPr>
            <a:xfrm rot="-5895972">
              <a:off x="8356017" y="596448"/>
              <a:ext cx="858159" cy="1136176"/>
            </a:xfrm>
            <a:custGeom>
              <a:avLst/>
              <a:gdLst/>
              <a:ahLst/>
              <a:cxnLst/>
              <a:rect l="l" t="t" r="r" b="b"/>
              <a:pathLst>
                <a:path w="27123" h="35910" extrusionOk="0">
                  <a:moveTo>
                    <a:pt x="7155" y="0"/>
                  </a:moveTo>
                  <a:cubicBezTo>
                    <a:pt x="6740" y="0"/>
                    <a:pt x="6350" y="85"/>
                    <a:pt x="5998" y="255"/>
                  </a:cubicBezTo>
                  <a:cubicBezTo>
                    <a:pt x="5644" y="424"/>
                    <a:pt x="5335" y="673"/>
                    <a:pt x="5081" y="997"/>
                  </a:cubicBezTo>
                  <a:cubicBezTo>
                    <a:pt x="4690" y="1492"/>
                    <a:pt x="4440" y="2160"/>
                    <a:pt x="4358" y="2926"/>
                  </a:cubicBezTo>
                  <a:cubicBezTo>
                    <a:pt x="4295" y="3520"/>
                    <a:pt x="4333" y="4152"/>
                    <a:pt x="4466" y="4705"/>
                  </a:cubicBezTo>
                  <a:cubicBezTo>
                    <a:pt x="4657" y="5502"/>
                    <a:pt x="5008" y="6295"/>
                    <a:pt x="5569" y="7199"/>
                  </a:cubicBezTo>
                  <a:cubicBezTo>
                    <a:pt x="5884" y="7707"/>
                    <a:pt x="6289" y="8285"/>
                    <a:pt x="6896" y="8716"/>
                  </a:cubicBezTo>
                  <a:cubicBezTo>
                    <a:pt x="7360" y="9043"/>
                    <a:pt x="7899" y="9242"/>
                    <a:pt x="8434" y="9283"/>
                  </a:cubicBezTo>
                  <a:cubicBezTo>
                    <a:pt x="8899" y="10828"/>
                    <a:pt x="9427" y="12364"/>
                    <a:pt x="10010" y="13854"/>
                  </a:cubicBezTo>
                  <a:cubicBezTo>
                    <a:pt x="10165" y="14253"/>
                    <a:pt x="10327" y="14655"/>
                    <a:pt x="10495" y="15058"/>
                  </a:cubicBezTo>
                  <a:cubicBezTo>
                    <a:pt x="10039" y="14818"/>
                    <a:pt x="9623" y="14536"/>
                    <a:pt x="9253" y="14217"/>
                  </a:cubicBezTo>
                  <a:cubicBezTo>
                    <a:pt x="9243" y="14210"/>
                    <a:pt x="9233" y="14201"/>
                    <a:pt x="9222" y="14193"/>
                  </a:cubicBezTo>
                  <a:cubicBezTo>
                    <a:pt x="8876" y="13912"/>
                    <a:pt x="8529" y="13584"/>
                    <a:pt x="8148" y="13176"/>
                  </a:cubicBezTo>
                  <a:cubicBezTo>
                    <a:pt x="8205" y="12594"/>
                    <a:pt x="8091" y="11959"/>
                    <a:pt x="7801" y="11249"/>
                  </a:cubicBezTo>
                  <a:cubicBezTo>
                    <a:pt x="7341" y="10123"/>
                    <a:pt x="6615" y="9085"/>
                    <a:pt x="5703" y="8250"/>
                  </a:cubicBezTo>
                  <a:cubicBezTo>
                    <a:pt x="4895" y="7513"/>
                    <a:pt x="4097" y="7103"/>
                    <a:pt x="3259" y="7000"/>
                  </a:cubicBezTo>
                  <a:cubicBezTo>
                    <a:pt x="3127" y="6983"/>
                    <a:pt x="2993" y="6974"/>
                    <a:pt x="2862" y="6974"/>
                  </a:cubicBezTo>
                  <a:cubicBezTo>
                    <a:pt x="2410" y="6974"/>
                    <a:pt x="1982" y="7072"/>
                    <a:pt x="1592" y="7263"/>
                  </a:cubicBezTo>
                  <a:cubicBezTo>
                    <a:pt x="1210" y="7450"/>
                    <a:pt x="886" y="7716"/>
                    <a:pt x="625" y="8055"/>
                  </a:cubicBezTo>
                  <a:cubicBezTo>
                    <a:pt x="352" y="8412"/>
                    <a:pt x="165" y="8840"/>
                    <a:pt x="82" y="9293"/>
                  </a:cubicBezTo>
                  <a:cubicBezTo>
                    <a:pt x="0" y="9743"/>
                    <a:pt x="21" y="10203"/>
                    <a:pt x="144" y="10660"/>
                  </a:cubicBezTo>
                  <a:cubicBezTo>
                    <a:pt x="420" y="11689"/>
                    <a:pt x="885" y="12654"/>
                    <a:pt x="1522" y="13528"/>
                  </a:cubicBezTo>
                  <a:cubicBezTo>
                    <a:pt x="2308" y="14605"/>
                    <a:pt x="3218" y="15292"/>
                    <a:pt x="4231" y="15569"/>
                  </a:cubicBezTo>
                  <a:cubicBezTo>
                    <a:pt x="4524" y="15649"/>
                    <a:pt x="4830" y="15690"/>
                    <a:pt x="5138" y="15690"/>
                  </a:cubicBezTo>
                  <a:cubicBezTo>
                    <a:pt x="5396" y="15690"/>
                    <a:pt x="5648" y="15662"/>
                    <a:pt x="5893" y="15607"/>
                  </a:cubicBezTo>
                  <a:cubicBezTo>
                    <a:pt x="6285" y="16028"/>
                    <a:pt x="6685" y="16409"/>
                    <a:pt x="7109" y="16762"/>
                  </a:cubicBezTo>
                  <a:cubicBezTo>
                    <a:pt x="7114" y="16767"/>
                    <a:pt x="7119" y="16770"/>
                    <a:pt x="7124" y="16774"/>
                  </a:cubicBezTo>
                  <a:cubicBezTo>
                    <a:pt x="7491" y="17071"/>
                    <a:pt x="7865" y="17335"/>
                    <a:pt x="8244" y="17567"/>
                  </a:cubicBezTo>
                  <a:cubicBezTo>
                    <a:pt x="7785" y="17765"/>
                    <a:pt x="7394" y="18071"/>
                    <a:pt x="7109" y="18453"/>
                  </a:cubicBezTo>
                  <a:cubicBezTo>
                    <a:pt x="6699" y="19005"/>
                    <a:pt x="6511" y="19695"/>
                    <a:pt x="6567" y="20453"/>
                  </a:cubicBezTo>
                  <a:cubicBezTo>
                    <a:pt x="6606" y="20995"/>
                    <a:pt x="6772" y="21577"/>
                    <a:pt x="7046" y="22135"/>
                  </a:cubicBezTo>
                  <a:cubicBezTo>
                    <a:pt x="7423" y="22901"/>
                    <a:pt x="7986" y="23613"/>
                    <a:pt x="8632" y="24140"/>
                  </a:cubicBezTo>
                  <a:cubicBezTo>
                    <a:pt x="9452" y="24807"/>
                    <a:pt x="10376" y="25160"/>
                    <a:pt x="11307" y="25160"/>
                  </a:cubicBezTo>
                  <a:cubicBezTo>
                    <a:pt x="11389" y="25160"/>
                    <a:pt x="11470" y="25157"/>
                    <a:pt x="11552" y="25151"/>
                  </a:cubicBezTo>
                  <a:cubicBezTo>
                    <a:pt x="11709" y="25141"/>
                    <a:pt x="11864" y="25118"/>
                    <a:pt x="12015" y="25081"/>
                  </a:cubicBezTo>
                  <a:cubicBezTo>
                    <a:pt x="12328" y="25265"/>
                    <a:pt x="12657" y="25428"/>
                    <a:pt x="12998" y="25565"/>
                  </a:cubicBezTo>
                  <a:lnTo>
                    <a:pt x="13006" y="25568"/>
                  </a:lnTo>
                  <a:cubicBezTo>
                    <a:pt x="13784" y="25876"/>
                    <a:pt x="14535" y="26043"/>
                    <a:pt x="15301" y="26076"/>
                  </a:cubicBezTo>
                  <a:lnTo>
                    <a:pt x="15319" y="26076"/>
                  </a:lnTo>
                  <a:cubicBezTo>
                    <a:pt x="15371" y="26078"/>
                    <a:pt x="15422" y="26079"/>
                    <a:pt x="15473" y="26079"/>
                  </a:cubicBezTo>
                  <a:cubicBezTo>
                    <a:pt x="15798" y="26079"/>
                    <a:pt x="16103" y="26048"/>
                    <a:pt x="16394" y="25987"/>
                  </a:cubicBezTo>
                  <a:cubicBezTo>
                    <a:pt x="17092" y="27019"/>
                    <a:pt x="17820" y="28025"/>
                    <a:pt x="18563" y="28990"/>
                  </a:cubicBezTo>
                  <a:cubicBezTo>
                    <a:pt x="20339" y="31297"/>
                    <a:pt x="22297" y="33481"/>
                    <a:pt x="24380" y="35481"/>
                  </a:cubicBezTo>
                  <a:cubicBezTo>
                    <a:pt x="24666" y="35758"/>
                    <a:pt x="25043" y="35910"/>
                    <a:pt x="25441" y="35910"/>
                  </a:cubicBezTo>
                  <a:cubicBezTo>
                    <a:pt x="25856" y="35910"/>
                    <a:pt x="26260" y="35738"/>
                    <a:pt x="26545" y="35438"/>
                  </a:cubicBezTo>
                  <a:cubicBezTo>
                    <a:pt x="27123" y="34845"/>
                    <a:pt x="27122" y="33911"/>
                    <a:pt x="26549" y="33317"/>
                  </a:cubicBezTo>
                  <a:lnTo>
                    <a:pt x="26546" y="33314"/>
                  </a:lnTo>
                  <a:cubicBezTo>
                    <a:pt x="24642" y="31345"/>
                    <a:pt x="22833" y="29223"/>
                    <a:pt x="21173" y="27009"/>
                  </a:cubicBezTo>
                  <a:cubicBezTo>
                    <a:pt x="20882" y="26621"/>
                    <a:pt x="20590" y="26223"/>
                    <a:pt x="20305" y="25826"/>
                  </a:cubicBezTo>
                  <a:cubicBezTo>
                    <a:pt x="20736" y="25387"/>
                    <a:pt x="21098" y="24866"/>
                    <a:pt x="21370" y="24292"/>
                  </a:cubicBezTo>
                  <a:cubicBezTo>
                    <a:pt x="22018" y="24067"/>
                    <a:pt x="22573" y="23678"/>
                    <a:pt x="23019" y="23132"/>
                  </a:cubicBezTo>
                  <a:cubicBezTo>
                    <a:pt x="23518" y="22522"/>
                    <a:pt x="23862" y="21742"/>
                    <a:pt x="24041" y="20810"/>
                  </a:cubicBezTo>
                  <a:cubicBezTo>
                    <a:pt x="24161" y="20192"/>
                    <a:pt x="24270" y="19372"/>
                    <a:pt x="24052" y="18505"/>
                  </a:cubicBezTo>
                  <a:cubicBezTo>
                    <a:pt x="23792" y="17471"/>
                    <a:pt x="23099" y="16644"/>
                    <a:pt x="22200" y="16292"/>
                  </a:cubicBezTo>
                  <a:cubicBezTo>
                    <a:pt x="21882" y="16169"/>
                    <a:pt x="21546" y="16106"/>
                    <a:pt x="21200" y="16106"/>
                  </a:cubicBezTo>
                  <a:cubicBezTo>
                    <a:pt x="20806" y="16106"/>
                    <a:pt x="20409" y="16187"/>
                    <a:pt x="20029" y="16346"/>
                  </a:cubicBezTo>
                  <a:cubicBezTo>
                    <a:pt x="20276" y="15853"/>
                    <a:pt x="20405" y="15262"/>
                    <a:pt x="20399" y="14620"/>
                  </a:cubicBezTo>
                  <a:cubicBezTo>
                    <a:pt x="20391" y="14007"/>
                    <a:pt x="20279" y="13401"/>
                    <a:pt x="20063" y="12818"/>
                  </a:cubicBezTo>
                  <a:cubicBezTo>
                    <a:pt x="19845" y="12235"/>
                    <a:pt x="19534" y="11704"/>
                    <a:pt x="19139" y="11237"/>
                  </a:cubicBezTo>
                  <a:cubicBezTo>
                    <a:pt x="18421" y="10388"/>
                    <a:pt x="17412" y="9883"/>
                    <a:pt x="16437" y="9883"/>
                  </a:cubicBezTo>
                  <a:cubicBezTo>
                    <a:pt x="15958" y="9883"/>
                    <a:pt x="15502" y="9999"/>
                    <a:pt x="15089" y="10223"/>
                  </a:cubicBezTo>
                  <a:cubicBezTo>
                    <a:pt x="15098" y="9961"/>
                    <a:pt x="15096" y="9696"/>
                    <a:pt x="15082" y="9430"/>
                  </a:cubicBezTo>
                  <a:cubicBezTo>
                    <a:pt x="15399" y="9189"/>
                    <a:pt x="15680" y="8894"/>
                    <a:pt x="15921" y="8550"/>
                  </a:cubicBezTo>
                  <a:cubicBezTo>
                    <a:pt x="16241" y="8093"/>
                    <a:pt x="16484" y="7552"/>
                    <a:pt x="16624" y="6988"/>
                  </a:cubicBezTo>
                  <a:cubicBezTo>
                    <a:pt x="16898" y="5870"/>
                    <a:pt x="16770" y="4759"/>
                    <a:pt x="16648" y="4021"/>
                  </a:cubicBezTo>
                  <a:cubicBezTo>
                    <a:pt x="16537" y="3338"/>
                    <a:pt x="16343" y="2454"/>
                    <a:pt x="15839" y="1665"/>
                  </a:cubicBezTo>
                  <a:cubicBezTo>
                    <a:pt x="15225" y="704"/>
                    <a:pt x="14250" y="89"/>
                    <a:pt x="13229" y="20"/>
                  </a:cubicBezTo>
                  <a:cubicBezTo>
                    <a:pt x="13140" y="14"/>
                    <a:pt x="13053" y="11"/>
                    <a:pt x="12966" y="11"/>
                  </a:cubicBezTo>
                  <a:cubicBezTo>
                    <a:pt x="11862" y="11"/>
                    <a:pt x="10957" y="511"/>
                    <a:pt x="10417" y="1418"/>
                  </a:cubicBezTo>
                  <a:cubicBezTo>
                    <a:pt x="10288" y="1633"/>
                    <a:pt x="10182" y="1871"/>
                    <a:pt x="10097" y="2130"/>
                  </a:cubicBezTo>
                  <a:cubicBezTo>
                    <a:pt x="9966" y="1933"/>
                    <a:pt x="9830" y="1737"/>
                    <a:pt x="9694" y="1542"/>
                  </a:cubicBezTo>
                  <a:cubicBezTo>
                    <a:pt x="9395" y="1115"/>
                    <a:pt x="8776" y="229"/>
                    <a:pt x="7692" y="46"/>
                  </a:cubicBezTo>
                  <a:cubicBezTo>
                    <a:pt x="7509" y="16"/>
                    <a:pt x="7329" y="0"/>
                    <a:pt x="7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2422;p68"/>
            <p:cNvGrpSpPr/>
            <p:nvPr/>
          </p:nvGrpSpPr>
          <p:grpSpPr>
            <a:xfrm rot="-5895972">
              <a:off x="8502156" y="638082"/>
              <a:ext cx="666677" cy="936847"/>
              <a:chOff x="8528053" y="1454228"/>
              <a:chExt cx="2239481" cy="3147025"/>
            </a:xfrm>
          </p:grpSpPr>
          <p:sp>
            <p:nvSpPr>
              <p:cNvPr id="2423" name="Google Shape;2423;p68"/>
              <p:cNvSpPr/>
              <p:nvPr/>
            </p:nvSpPr>
            <p:spPr>
              <a:xfrm>
                <a:off x="8962538" y="1454228"/>
                <a:ext cx="1804996" cy="3147025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9610" extrusionOk="0">
                    <a:moveTo>
                      <a:pt x="219" y="0"/>
                    </a:moveTo>
                    <a:cubicBezTo>
                      <a:pt x="201" y="0"/>
                      <a:pt x="184" y="3"/>
                      <a:pt x="166" y="8"/>
                    </a:cubicBezTo>
                    <a:cubicBezTo>
                      <a:pt x="63" y="35"/>
                      <a:pt x="0" y="140"/>
                      <a:pt x="24" y="245"/>
                    </a:cubicBezTo>
                    <a:cubicBezTo>
                      <a:pt x="657" y="3014"/>
                      <a:pt x="1496" y="5738"/>
                      <a:pt x="2532" y="8387"/>
                    </a:cubicBezTo>
                    <a:cubicBezTo>
                      <a:pt x="3565" y="11039"/>
                      <a:pt x="4803" y="13609"/>
                      <a:pt x="6192" y="16091"/>
                    </a:cubicBezTo>
                    <a:cubicBezTo>
                      <a:pt x="7598" y="18565"/>
                      <a:pt x="9170" y="20947"/>
                      <a:pt x="10906" y="23201"/>
                    </a:cubicBezTo>
                    <a:cubicBezTo>
                      <a:pt x="12641" y="25455"/>
                      <a:pt x="14543" y="27580"/>
                      <a:pt x="16593" y="29548"/>
                    </a:cubicBezTo>
                    <a:cubicBezTo>
                      <a:pt x="16635" y="29589"/>
                      <a:pt x="16689" y="29609"/>
                      <a:pt x="16744" y="29609"/>
                    </a:cubicBezTo>
                    <a:cubicBezTo>
                      <a:pt x="16801" y="29609"/>
                      <a:pt x="16859" y="29586"/>
                      <a:pt x="16901" y="29541"/>
                    </a:cubicBezTo>
                    <a:cubicBezTo>
                      <a:pt x="16983" y="29456"/>
                      <a:pt x="16983" y="29322"/>
                      <a:pt x="16901" y="29238"/>
                    </a:cubicBezTo>
                    <a:cubicBezTo>
                      <a:pt x="14940" y="27211"/>
                      <a:pt x="13111" y="25060"/>
                      <a:pt x="11421" y="22808"/>
                    </a:cubicBezTo>
                    <a:cubicBezTo>
                      <a:pt x="9731" y="20555"/>
                      <a:pt x="8182" y="18199"/>
                      <a:pt x="6800" y="15748"/>
                    </a:cubicBezTo>
                    <a:cubicBezTo>
                      <a:pt x="5402" y="13305"/>
                      <a:pt x="4180" y="10761"/>
                      <a:pt x="3110" y="8156"/>
                    </a:cubicBezTo>
                    <a:cubicBezTo>
                      <a:pt x="2047" y="5549"/>
                      <a:pt x="1140" y="2875"/>
                      <a:pt x="411" y="149"/>
                    </a:cubicBezTo>
                    <a:cubicBezTo>
                      <a:pt x="387" y="60"/>
                      <a:pt x="307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8"/>
              <p:cNvSpPr/>
              <p:nvPr/>
            </p:nvSpPr>
            <p:spPr>
              <a:xfrm>
                <a:off x="9296054" y="1592396"/>
                <a:ext cx="208951" cy="827728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7788" extrusionOk="0">
                    <a:moveTo>
                      <a:pt x="302" y="7729"/>
                    </a:moveTo>
                    <a:cubicBezTo>
                      <a:pt x="295" y="7732"/>
                      <a:pt x="291" y="7733"/>
                      <a:pt x="288" y="7734"/>
                    </a:cubicBezTo>
                    <a:lnTo>
                      <a:pt x="288" y="7734"/>
                    </a:lnTo>
                    <a:cubicBezTo>
                      <a:pt x="293" y="7732"/>
                      <a:pt x="297" y="7731"/>
                      <a:pt x="302" y="7729"/>
                    </a:cubicBezTo>
                    <a:close/>
                    <a:moveTo>
                      <a:pt x="1084" y="1"/>
                    </a:moveTo>
                    <a:cubicBezTo>
                      <a:pt x="1060" y="1"/>
                      <a:pt x="1035" y="5"/>
                      <a:pt x="1011" y="13"/>
                    </a:cubicBezTo>
                    <a:cubicBezTo>
                      <a:pt x="910" y="50"/>
                      <a:pt x="851" y="154"/>
                      <a:pt x="868" y="257"/>
                    </a:cubicBezTo>
                    <a:cubicBezTo>
                      <a:pt x="974" y="898"/>
                      <a:pt x="1089" y="1530"/>
                      <a:pt x="1157" y="2164"/>
                    </a:cubicBezTo>
                    <a:cubicBezTo>
                      <a:pt x="1224" y="2797"/>
                      <a:pt x="1261" y="3427"/>
                      <a:pt x="1225" y="4051"/>
                    </a:cubicBezTo>
                    <a:cubicBezTo>
                      <a:pt x="1194" y="4673"/>
                      <a:pt x="1086" y="5289"/>
                      <a:pt x="905" y="5882"/>
                    </a:cubicBezTo>
                    <a:cubicBezTo>
                      <a:pt x="815" y="6179"/>
                      <a:pt x="697" y="6466"/>
                      <a:pt x="559" y="6744"/>
                    </a:cubicBezTo>
                    <a:cubicBezTo>
                      <a:pt x="494" y="6884"/>
                      <a:pt x="419" y="7021"/>
                      <a:pt x="339" y="7154"/>
                    </a:cubicBezTo>
                    <a:cubicBezTo>
                      <a:pt x="303" y="7218"/>
                      <a:pt x="261" y="7278"/>
                      <a:pt x="222" y="7339"/>
                    </a:cubicBezTo>
                    <a:lnTo>
                      <a:pt x="222" y="7339"/>
                    </a:lnTo>
                    <a:cubicBezTo>
                      <a:pt x="215" y="7340"/>
                      <a:pt x="207" y="7341"/>
                      <a:pt x="200" y="7342"/>
                    </a:cubicBezTo>
                    <a:cubicBezTo>
                      <a:pt x="171" y="7352"/>
                      <a:pt x="171" y="7342"/>
                      <a:pt x="111" y="7378"/>
                    </a:cubicBezTo>
                    <a:cubicBezTo>
                      <a:pt x="100" y="7380"/>
                      <a:pt x="39" y="7431"/>
                      <a:pt x="23" y="7500"/>
                    </a:cubicBezTo>
                    <a:cubicBezTo>
                      <a:pt x="1" y="7564"/>
                      <a:pt x="38" y="7660"/>
                      <a:pt x="51" y="7670"/>
                    </a:cubicBezTo>
                    <a:cubicBezTo>
                      <a:pt x="133" y="7767"/>
                      <a:pt x="151" y="7749"/>
                      <a:pt x="182" y="7769"/>
                    </a:cubicBezTo>
                    <a:cubicBezTo>
                      <a:pt x="217" y="7781"/>
                      <a:pt x="249" y="7788"/>
                      <a:pt x="286" y="7788"/>
                    </a:cubicBezTo>
                    <a:cubicBezTo>
                      <a:pt x="309" y="7788"/>
                      <a:pt x="333" y="7785"/>
                      <a:pt x="361" y="7779"/>
                    </a:cubicBezTo>
                    <a:cubicBezTo>
                      <a:pt x="400" y="7770"/>
                      <a:pt x="442" y="7752"/>
                      <a:pt x="479" y="7716"/>
                    </a:cubicBezTo>
                    <a:lnTo>
                      <a:pt x="521" y="7672"/>
                    </a:lnTo>
                    <a:lnTo>
                      <a:pt x="565" y="7625"/>
                    </a:lnTo>
                    <a:cubicBezTo>
                      <a:pt x="621" y="7560"/>
                      <a:pt x="678" y="7496"/>
                      <a:pt x="730" y="7427"/>
                    </a:cubicBezTo>
                    <a:cubicBezTo>
                      <a:pt x="838" y="7294"/>
                      <a:pt x="937" y="7154"/>
                      <a:pt x="1031" y="7010"/>
                    </a:cubicBezTo>
                    <a:cubicBezTo>
                      <a:pt x="1214" y="6718"/>
                      <a:pt x="1366" y="6410"/>
                      <a:pt x="1493" y="6091"/>
                    </a:cubicBezTo>
                    <a:cubicBezTo>
                      <a:pt x="1749" y="5453"/>
                      <a:pt x="1881" y="4771"/>
                      <a:pt x="1925" y="4092"/>
                    </a:cubicBezTo>
                    <a:cubicBezTo>
                      <a:pt x="1966" y="3411"/>
                      <a:pt x="1916" y="2732"/>
                      <a:pt x="1800" y="2072"/>
                    </a:cubicBezTo>
                    <a:cubicBezTo>
                      <a:pt x="1684" y="1412"/>
                      <a:pt x="1514" y="768"/>
                      <a:pt x="1292" y="147"/>
                    </a:cubicBezTo>
                    <a:cubicBezTo>
                      <a:pt x="1260" y="56"/>
                      <a:pt x="1175" y="1"/>
                      <a:pt x="1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8"/>
              <p:cNvSpPr/>
              <p:nvPr/>
            </p:nvSpPr>
            <p:spPr>
              <a:xfrm>
                <a:off x="8528053" y="2137628"/>
                <a:ext cx="896812" cy="630574"/>
              </a:xfrm>
              <a:custGeom>
                <a:avLst/>
                <a:gdLst/>
                <a:ahLst/>
                <a:cxnLst/>
                <a:rect l="l" t="t" r="r" b="b"/>
                <a:pathLst>
                  <a:path w="8438" h="5933" extrusionOk="0">
                    <a:moveTo>
                      <a:pt x="244" y="1"/>
                    </a:moveTo>
                    <a:cubicBezTo>
                      <a:pt x="195" y="1"/>
                      <a:pt x="146" y="17"/>
                      <a:pt x="105" y="50"/>
                    </a:cubicBezTo>
                    <a:cubicBezTo>
                      <a:pt x="19" y="119"/>
                      <a:pt x="0" y="243"/>
                      <a:pt x="56" y="334"/>
                    </a:cubicBezTo>
                    <a:cubicBezTo>
                      <a:pt x="951" y="1786"/>
                      <a:pt x="1981" y="3201"/>
                      <a:pt x="3338" y="4333"/>
                    </a:cubicBezTo>
                    <a:cubicBezTo>
                      <a:pt x="4023" y="4885"/>
                      <a:pt x="4791" y="5358"/>
                      <a:pt x="5630" y="5662"/>
                    </a:cubicBezTo>
                    <a:cubicBezTo>
                      <a:pt x="6053" y="5810"/>
                      <a:pt x="6500" y="5916"/>
                      <a:pt x="6962" y="5932"/>
                    </a:cubicBezTo>
                    <a:cubicBezTo>
                      <a:pt x="6985" y="5932"/>
                      <a:pt x="7008" y="5932"/>
                      <a:pt x="7031" y="5932"/>
                    </a:cubicBezTo>
                    <a:cubicBezTo>
                      <a:pt x="7470" y="5932"/>
                      <a:pt x="7925" y="5846"/>
                      <a:pt x="8312" y="5615"/>
                    </a:cubicBezTo>
                    <a:cubicBezTo>
                      <a:pt x="8408" y="5559"/>
                      <a:pt x="8438" y="5436"/>
                      <a:pt x="8382" y="5339"/>
                    </a:cubicBezTo>
                    <a:cubicBezTo>
                      <a:pt x="8345" y="5278"/>
                      <a:pt x="8277" y="5244"/>
                      <a:pt x="8209" y="5244"/>
                    </a:cubicBezTo>
                    <a:cubicBezTo>
                      <a:pt x="8183" y="5244"/>
                      <a:pt x="8157" y="5249"/>
                      <a:pt x="8132" y="5259"/>
                    </a:cubicBezTo>
                    <a:cubicBezTo>
                      <a:pt x="7869" y="5367"/>
                      <a:pt x="7592" y="5413"/>
                      <a:pt x="7311" y="5413"/>
                    </a:cubicBezTo>
                    <a:cubicBezTo>
                      <a:pt x="6822" y="5413"/>
                      <a:pt x="6320" y="5275"/>
                      <a:pt x="5856" y="5081"/>
                    </a:cubicBezTo>
                    <a:cubicBezTo>
                      <a:pt x="5112" y="4756"/>
                      <a:pt x="4408" y="4330"/>
                      <a:pt x="3785" y="3793"/>
                    </a:cubicBezTo>
                    <a:cubicBezTo>
                      <a:pt x="3147" y="3274"/>
                      <a:pt x="2571" y="2670"/>
                      <a:pt x="2024" y="2038"/>
                    </a:cubicBezTo>
                    <a:cubicBezTo>
                      <a:pt x="1471" y="1409"/>
                      <a:pt x="956" y="738"/>
                      <a:pt x="413" y="81"/>
                    </a:cubicBezTo>
                    <a:cubicBezTo>
                      <a:pt x="370" y="28"/>
                      <a:pt x="307" y="1"/>
                      <a:pt x="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8"/>
              <p:cNvSpPr/>
              <p:nvPr/>
            </p:nvSpPr>
            <p:spPr>
              <a:xfrm>
                <a:off x="9635735" y="2505154"/>
                <a:ext cx="322993" cy="65438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6157" extrusionOk="0">
                    <a:moveTo>
                      <a:pt x="2424" y="1"/>
                    </a:moveTo>
                    <a:cubicBezTo>
                      <a:pt x="2393" y="1"/>
                      <a:pt x="2361" y="7"/>
                      <a:pt x="2330" y="22"/>
                    </a:cubicBezTo>
                    <a:cubicBezTo>
                      <a:pt x="2235" y="68"/>
                      <a:pt x="2188" y="176"/>
                      <a:pt x="2212" y="274"/>
                    </a:cubicBezTo>
                    <a:cubicBezTo>
                      <a:pt x="2338" y="794"/>
                      <a:pt x="2399" y="1323"/>
                      <a:pt x="2372" y="1847"/>
                    </a:cubicBezTo>
                    <a:cubicBezTo>
                      <a:pt x="2344" y="2369"/>
                      <a:pt x="2245" y="2884"/>
                      <a:pt x="2061" y="3367"/>
                    </a:cubicBezTo>
                    <a:cubicBezTo>
                      <a:pt x="1696" y="4339"/>
                      <a:pt x="1006" y="5184"/>
                      <a:pt x="118" y="5788"/>
                    </a:cubicBezTo>
                    <a:cubicBezTo>
                      <a:pt x="26" y="5850"/>
                      <a:pt x="1" y="5975"/>
                      <a:pt x="63" y="6069"/>
                    </a:cubicBezTo>
                    <a:cubicBezTo>
                      <a:pt x="100" y="6126"/>
                      <a:pt x="165" y="6157"/>
                      <a:pt x="231" y="6157"/>
                    </a:cubicBezTo>
                    <a:cubicBezTo>
                      <a:pt x="257" y="6157"/>
                      <a:pt x="283" y="6152"/>
                      <a:pt x="307" y="6142"/>
                    </a:cubicBezTo>
                    <a:cubicBezTo>
                      <a:pt x="1396" y="5685"/>
                      <a:pt x="2278" y="4741"/>
                      <a:pt x="2715" y="3618"/>
                    </a:cubicBezTo>
                    <a:cubicBezTo>
                      <a:pt x="2931" y="3055"/>
                      <a:pt x="3038" y="2451"/>
                      <a:pt x="3020" y="1853"/>
                    </a:cubicBezTo>
                    <a:cubicBezTo>
                      <a:pt x="3005" y="1255"/>
                      <a:pt x="2879" y="660"/>
                      <a:pt x="2623" y="126"/>
                    </a:cubicBezTo>
                    <a:cubicBezTo>
                      <a:pt x="2585" y="47"/>
                      <a:pt x="2506" y="1"/>
                      <a:pt x="2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8"/>
              <p:cNvSpPr/>
              <p:nvPr/>
            </p:nvSpPr>
            <p:spPr>
              <a:xfrm>
                <a:off x="9164369" y="3219058"/>
                <a:ext cx="709542" cy="337128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3172" extrusionOk="0">
                    <a:moveTo>
                      <a:pt x="240" y="0"/>
                    </a:moveTo>
                    <a:cubicBezTo>
                      <a:pt x="189" y="0"/>
                      <a:pt x="138" y="18"/>
                      <a:pt x="97" y="53"/>
                    </a:cubicBezTo>
                    <a:cubicBezTo>
                      <a:pt x="17" y="124"/>
                      <a:pt x="0" y="240"/>
                      <a:pt x="51" y="328"/>
                    </a:cubicBezTo>
                    <a:cubicBezTo>
                      <a:pt x="365" y="874"/>
                      <a:pt x="784" y="1361"/>
                      <a:pt x="1269" y="1771"/>
                    </a:cubicBezTo>
                    <a:cubicBezTo>
                      <a:pt x="1752" y="2185"/>
                      <a:pt x="2308" y="2513"/>
                      <a:pt x="2899" y="2753"/>
                    </a:cubicBezTo>
                    <a:cubicBezTo>
                      <a:pt x="3494" y="2989"/>
                      <a:pt x="4112" y="3141"/>
                      <a:pt x="4764" y="3170"/>
                    </a:cubicBezTo>
                    <a:cubicBezTo>
                      <a:pt x="4800" y="3171"/>
                      <a:pt x="4836" y="3171"/>
                      <a:pt x="4871" y="3171"/>
                    </a:cubicBezTo>
                    <a:cubicBezTo>
                      <a:pt x="5163" y="3171"/>
                      <a:pt x="5462" y="3139"/>
                      <a:pt x="5753" y="3052"/>
                    </a:cubicBezTo>
                    <a:cubicBezTo>
                      <a:pt x="6076" y="2946"/>
                      <a:pt x="6397" y="2761"/>
                      <a:pt x="6609" y="2480"/>
                    </a:cubicBezTo>
                    <a:cubicBezTo>
                      <a:pt x="6676" y="2390"/>
                      <a:pt x="6657" y="2264"/>
                      <a:pt x="6570" y="2198"/>
                    </a:cubicBezTo>
                    <a:cubicBezTo>
                      <a:pt x="6533" y="2171"/>
                      <a:pt x="6491" y="2157"/>
                      <a:pt x="6448" y="2157"/>
                    </a:cubicBezTo>
                    <a:cubicBezTo>
                      <a:pt x="6400" y="2157"/>
                      <a:pt x="6353" y="2174"/>
                      <a:pt x="6316" y="2207"/>
                    </a:cubicBezTo>
                    <a:lnTo>
                      <a:pt x="6309" y="2211"/>
                    </a:lnTo>
                    <a:cubicBezTo>
                      <a:pt x="6006" y="2476"/>
                      <a:pt x="5598" y="2569"/>
                      <a:pt x="5173" y="2569"/>
                    </a:cubicBezTo>
                    <a:cubicBezTo>
                      <a:pt x="5051" y="2569"/>
                      <a:pt x="4928" y="2562"/>
                      <a:pt x="4805" y="2548"/>
                    </a:cubicBezTo>
                    <a:cubicBezTo>
                      <a:pt x="4252" y="2473"/>
                      <a:pt x="3687" y="2326"/>
                      <a:pt x="3163" y="2106"/>
                    </a:cubicBezTo>
                    <a:cubicBezTo>
                      <a:pt x="2634" y="1890"/>
                      <a:pt x="2134" y="1603"/>
                      <a:pt x="1672" y="1264"/>
                    </a:cubicBezTo>
                    <a:cubicBezTo>
                      <a:pt x="1208" y="925"/>
                      <a:pt x="792" y="521"/>
                      <a:pt x="410" y="80"/>
                    </a:cubicBezTo>
                    <a:lnTo>
                      <a:pt x="407" y="77"/>
                    </a:lnTo>
                    <a:cubicBezTo>
                      <a:pt x="363" y="26"/>
                      <a:pt x="302" y="0"/>
                      <a:pt x="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8"/>
              <p:cNvSpPr/>
              <p:nvPr/>
            </p:nvSpPr>
            <p:spPr>
              <a:xfrm>
                <a:off x="9952458" y="3133287"/>
                <a:ext cx="276335" cy="51919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4885" extrusionOk="0">
                    <a:moveTo>
                      <a:pt x="2224" y="0"/>
                    </a:moveTo>
                    <a:cubicBezTo>
                      <a:pt x="2203" y="0"/>
                      <a:pt x="2181" y="3"/>
                      <a:pt x="2160" y="10"/>
                    </a:cubicBezTo>
                    <a:cubicBezTo>
                      <a:pt x="2062" y="40"/>
                      <a:pt x="2001" y="129"/>
                      <a:pt x="2003" y="227"/>
                    </a:cubicBezTo>
                    <a:lnTo>
                      <a:pt x="2003" y="230"/>
                    </a:lnTo>
                    <a:cubicBezTo>
                      <a:pt x="2014" y="645"/>
                      <a:pt x="1991" y="1052"/>
                      <a:pt x="1913" y="1448"/>
                    </a:cubicBezTo>
                    <a:cubicBezTo>
                      <a:pt x="1834" y="1843"/>
                      <a:pt x="1719" y="2230"/>
                      <a:pt x="1555" y="2598"/>
                    </a:cubicBezTo>
                    <a:cubicBezTo>
                      <a:pt x="1232" y="3337"/>
                      <a:pt x="737" y="3991"/>
                      <a:pt x="100" y="4526"/>
                    </a:cubicBezTo>
                    <a:cubicBezTo>
                      <a:pt x="13" y="4598"/>
                      <a:pt x="0" y="4725"/>
                      <a:pt x="71" y="4810"/>
                    </a:cubicBezTo>
                    <a:cubicBezTo>
                      <a:pt x="113" y="4859"/>
                      <a:pt x="172" y="4884"/>
                      <a:pt x="231" y="4884"/>
                    </a:cubicBezTo>
                    <a:cubicBezTo>
                      <a:pt x="260" y="4884"/>
                      <a:pt x="289" y="4878"/>
                      <a:pt x="316" y="4866"/>
                    </a:cubicBezTo>
                    <a:cubicBezTo>
                      <a:pt x="1152" y="4473"/>
                      <a:pt x="1810" y="3730"/>
                      <a:pt x="2196" y="2884"/>
                    </a:cubicBezTo>
                    <a:cubicBezTo>
                      <a:pt x="2387" y="2459"/>
                      <a:pt x="2515" y="2003"/>
                      <a:pt x="2556" y="1537"/>
                    </a:cubicBezTo>
                    <a:cubicBezTo>
                      <a:pt x="2600" y="1074"/>
                      <a:pt x="2570" y="601"/>
                      <a:pt x="2435" y="157"/>
                    </a:cubicBezTo>
                    <a:cubicBezTo>
                      <a:pt x="2407" y="61"/>
                      <a:pt x="2319" y="0"/>
                      <a:pt x="2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429;p68"/>
            <p:cNvGrpSpPr/>
            <p:nvPr/>
          </p:nvGrpSpPr>
          <p:grpSpPr>
            <a:xfrm rot="-5895972">
              <a:off x="8279170" y="880497"/>
              <a:ext cx="689239" cy="712937"/>
              <a:chOff x="8158719" y="1063531"/>
              <a:chExt cx="2315268" cy="2394873"/>
            </a:xfrm>
          </p:grpSpPr>
          <p:sp>
            <p:nvSpPr>
              <p:cNvPr id="2430" name="Google Shape;2430;p68"/>
              <p:cNvSpPr/>
              <p:nvPr/>
            </p:nvSpPr>
            <p:spPr>
              <a:xfrm>
                <a:off x="8158719" y="1804749"/>
                <a:ext cx="619414" cy="64726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090" extrusionOk="0">
                    <a:moveTo>
                      <a:pt x="1728" y="0"/>
                    </a:moveTo>
                    <a:cubicBezTo>
                      <a:pt x="629" y="0"/>
                      <a:pt x="0" y="1001"/>
                      <a:pt x="278" y="2031"/>
                    </a:cubicBezTo>
                    <a:cubicBezTo>
                      <a:pt x="511" y="2897"/>
                      <a:pt x="910" y="3728"/>
                      <a:pt x="1449" y="4467"/>
                    </a:cubicBezTo>
                    <a:cubicBezTo>
                      <a:pt x="1950" y="5155"/>
                      <a:pt x="2615" y="5788"/>
                      <a:pt x="3445" y="6015"/>
                    </a:cubicBezTo>
                    <a:cubicBezTo>
                      <a:pt x="3626" y="6065"/>
                      <a:pt x="3816" y="6090"/>
                      <a:pt x="4005" y="6090"/>
                    </a:cubicBezTo>
                    <a:cubicBezTo>
                      <a:pt x="4679" y="6090"/>
                      <a:pt x="5345" y="5778"/>
                      <a:pt x="5596" y="5191"/>
                    </a:cubicBezTo>
                    <a:cubicBezTo>
                      <a:pt x="5828" y="4651"/>
                      <a:pt x="5678" y="4017"/>
                      <a:pt x="5451" y="3459"/>
                    </a:cubicBezTo>
                    <a:cubicBezTo>
                      <a:pt x="5063" y="2508"/>
                      <a:pt x="4453" y="1638"/>
                      <a:pt x="3682" y="931"/>
                    </a:cubicBezTo>
                    <a:cubicBezTo>
                      <a:pt x="3196" y="488"/>
                      <a:pt x="2616" y="95"/>
                      <a:pt x="1965" y="15"/>
                    </a:cubicBezTo>
                    <a:cubicBezTo>
                      <a:pt x="1884" y="5"/>
                      <a:pt x="1805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68"/>
              <p:cNvSpPr/>
              <p:nvPr/>
            </p:nvSpPr>
            <p:spPr>
              <a:xfrm>
                <a:off x="9106976" y="1064488"/>
                <a:ext cx="582747" cy="794143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7472" extrusionOk="0">
                    <a:moveTo>
                      <a:pt x="2905" y="1"/>
                    </a:moveTo>
                    <a:cubicBezTo>
                      <a:pt x="1" y="1"/>
                      <a:pt x="1301" y="5264"/>
                      <a:pt x="2039" y="6623"/>
                    </a:cubicBezTo>
                    <a:cubicBezTo>
                      <a:pt x="2200" y="6918"/>
                      <a:pt x="2395" y="7219"/>
                      <a:pt x="2696" y="7369"/>
                    </a:cubicBezTo>
                    <a:cubicBezTo>
                      <a:pt x="2840" y="7440"/>
                      <a:pt x="2997" y="7471"/>
                      <a:pt x="3156" y="7471"/>
                    </a:cubicBezTo>
                    <a:cubicBezTo>
                      <a:pt x="3405" y="7471"/>
                      <a:pt x="3661" y="7395"/>
                      <a:pt x="3883" y="7279"/>
                    </a:cubicBezTo>
                    <a:cubicBezTo>
                      <a:pt x="4612" y="6902"/>
                      <a:pt x="5091" y="6148"/>
                      <a:pt x="5288" y="5352"/>
                    </a:cubicBezTo>
                    <a:cubicBezTo>
                      <a:pt x="5483" y="4557"/>
                      <a:pt x="5424" y="3719"/>
                      <a:pt x="5291" y="2910"/>
                    </a:cubicBezTo>
                    <a:cubicBezTo>
                      <a:pt x="5185" y="2260"/>
                      <a:pt x="5026" y="1603"/>
                      <a:pt x="4671" y="1050"/>
                    </a:cubicBezTo>
                    <a:cubicBezTo>
                      <a:pt x="4317" y="495"/>
                      <a:pt x="3735" y="52"/>
                      <a:pt x="3079" y="7"/>
                    </a:cubicBezTo>
                    <a:cubicBezTo>
                      <a:pt x="3019" y="3"/>
                      <a:pt x="2961" y="1"/>
                      <a:pt x="29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8"/>
              <p:cNvSpPr/>
              <p:nvPr/>
            </p:nvSpPr>
            <p:spPr>
              <a:xfrm>
                <a:off x="8619775" y="1063531"/>
                <a:ext cx="507286" cy="708373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6665" extrusionOk="0">
                    <a:moveTo>
                      <a:pt x="1677" y="0"/>
                    </a:moveTo>
                    <a:cubicBezTo>
                      <a:pt x="189" y="0"/>
                      <a:pt x="1" y="1979"/>
                      <a:pt x="266" y="3083"/>
                    </a:cubicBezTo>
                    <a:cubicBezTo>
                      <a:pt x="447" y="3835"/>
                      <a:pt x="800" y="4535"/>
                      <a:pt x="1209" y="5193"/>
                    </a:cubicBezTo>
                    <a:cubicBezTo>
                      <a:pt x="1474" y="5619"/>
                      <a:pt x="1770" y="6039"/>
                      <a:pt x="2180" y="6331"/>
                    </a:cubicBezTo>
                    <a:cubicBezTo>
                      <a:pt x="2467" y="6534"/>
                      <a:pt x="2819" y="6665"/>
                      <a:pt x="3166" y="6665"/>
                    </a:cubicBezTo>
                    <a:cubicBezTo>
                      <a:pt x="3315" y="6665"/>
                      <a:pt x="3463" y="6640"/>
                      <a:pt x="3604" y="6588"/>
                    </a:cubicBezTo>
                    <a:cubicBezTo>
                      <a:pt x="4097" y="6404"/>
                      <a:pt x="4416" y="5911"/>
                      <a:pt x="4557" y="5406"/>
                    </a:cubicBezTo>
                    <a:cubicBezTo>
                      <a:pt x="4772" y="4634"/>
                      <a:pt x="4646" y="3797"/>
                      <a:pt x="4350" y="3053"/>
                    </a:cubicBezTo>
                    <a:cubicBezTo>
                      <a:pt x="4055" y="2308"/>
                      <a:pt x="3601" y="1638"/>
                      <a:pt x="3141" y="981"/>
                    </a:cubicBezTo>
                    <a:cubicBezTo>
                      <a:pt x="2848" y="562"/>
                      <a:pt x="2500" y="114"/>
                      <a:pt x="1997" y="28"/>
                    </a:cubicBezTo>
                    <a:cubicBezTo>
                      <a:pt x="1885" y="9"/>
                      <a:pt x="1778" y="0"/>
                      <a:pt x="1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8"/>
              <p:cNvSpPr/>
              <p:nvPr/>
            </p:nvSpPr>
            <p:spPr>
              <a:xfrm>
                <a:off x="9591308" y="2113608"/>
                <a:ext cx="475827" cy="568186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5346" extrusionOk="0">
                    <a:moveTo>
                      <a:pt x="1818" y="1"/>
                    </a:moveTo>
                    <a:cubicBezTo>
                      <a:pt x="1438" y="1"/>
                      <a:pt x="1059" y="136"/>
                      <a:pt x="724" y="455"/>
                    </a:cubicBezTo>
                    <a:cubicBezTo>
                      <a:pt x="1" y="1149"/>
                      <a:pt x="381" y="2282"/>
                      <a:pt x="690" y="3109"/>
                    </a:cubicBezTo>
                    <a:cubicBezTo>
                      <a:pt x="938" y="3774"/>
                      <a:pt x="1251" y="4447"/>
                      <a:pt x="1798" y="4898"/>
                    </a:cubicBezTo>
                    <a:cubicBezTo>
                      <a:pt x="2131" y="5175"/>
                      <a:pt x="2573" y="5345"/>
                      <a:pt x="3000" y="5345"/>
                    </a:cubicBezTo>
                    <a:cubicBezTo>
                      <a:pt x="3274" y="5345"/>
                      <a:pt x="3541" y="5275"/>
                      <a:pt x="3769" y="5119"/>
                    </a:cubicBezTo>
                    <a:cubicBezTo>
                      <a:pt x="4292" y="4762"/>
                      <a:pt x="4476" y="4072"/>
                      <a:pt x="4468" y="3438"/>
                    </a:cubicBezTo>
                    <a:cubicBezTo>
                      <a:pt x="4458" y="2514"/>
                      <a:pt x="4116" y="1597"/>
                      <a:pt x="3518" y="890"/>
                    </a:cubicBezTo>
                    <a:cubicBezTo>
                      <a:pt x="3080" y="373"/>
                      <a:pt x="2448" y="1"/>
                      <a:pt x="18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8"/>
              <p:cNvSpPr/>
              <p:nvPr/>
            </p:nvSpPr>
            <p:spPr>
              <a:xfrm>
                <a:off x="8854873" y="2902122"/>
                <a:ext cx="571162" cy="55628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234" extrusionOk="0">
                    <a:moveTo>
                      <a:pt x="1887" y="1"/>
                    </a:moveTo>
                    <a:cubicBezTo>
                      <a:pt x="1334" y="1"/>
                      <a:pt x="792" y="205"/>
                      <a:pt x="481" y="624"/>
                    </a:cubicBezTo>
                    <a:cubicBezTo>
                      <a:pt x="1" y="1268"/>
                      <a:pt x="176" y="2197"/>
                      <a:pt x="542" y="2944"/>
                    </a:cubicBezTo>
                    <a:cubicBezTo>
                      <a:pt x="1092" y="4063"/>
                      <a:pt x="2261" y="5234"/>
                      <a:pt x="3624" y="5234"/>
                    </a:cubicBezTo>
                    <a:cubicBezTo>
                      <a:pt x="3676" y="5234"/>
                      <a:pt x="3729" y="5232"/>
                      <a:pt x="3782" y="5229"/>
                    </a:cubicBezTo>
                    <a:cubicBezTo>
                      <a:pt x="4869" y="5157"/>
                      <a:pt x="5373" y="3881"/>
                      <a:pt x="5171" y="2939"/>
                    </a:cubicBezTo>
                    <a:cubicBezTo>
                      <a:pt x="5042" y="2342"/>
                      <a:pt x="4698" y="1798"/>
                      <a:pt x="4286" y="1322"/>
                    </a:cubicBezTo>
                    <a:cubicBezTo>
                      <a:pt x="3801" y="761"/>
                      <a:pt x="3186" y="266"/>
                      <a:pt x="2464" y="76"/>
                    </a:cubicBezTo>
                    <a:cubicBezTo>
                      <a:pt x="2276" y="26"/>
                      <a:pt x="2081" y="1"/>
                      <a:pt x="18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8"/>
              <p:cNvSpPr/>
              <p:nvPr/>
            </p:nvSpPr>
            <p:spPr>
              <a:xfrm>
                <a:off x="10055340" y="2775113"/>
                <a:ext cx="418647" cy="612187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5760" extrusionOk="0">
                    <a:moveTo>
                      <a:pt x="2219" y="1"/>
                    </a:moveTo>
                    <a:cubicBezTo>
                      <a:pt x="1549" y="1"/>
                      <a:pt x="876" y="440"/>
                      <a:pt x="516" y="1031"/>
                    </a:cubicBezTo>
                    <a:cubicBezTo>
                      <a:pt x="62" y="1777"/>
                      <a:pt x="1" y="2695"/>
                      <a:pt x="20" y="3568"/>
                    </a:cubicBezTo>
                    <a:cubicBezTo>
                      <a:pt x="40" y="4497"/>
                      <a:pt x="275" y="5759"/>
                      <a:pt x="1305" y="5759"/>
                    </a:cubicBezTo>
                    <a:cubicBezTo>
                      <a:pt x="1389" y="5759"/>
                      <a:pt x="1477" y="5751"/>
                      <a:pt x="1571" y="5733"/>
                    </a:cubicBezTo>
                    <a:cubicBezTo>
                      <a:pt x="2901" y="5490"/>
                      <a:pt x="3532" y="4366"/>
                      <a:pt x="3770" y="3142"/>
                    </a:cubicBezTo>
                    <a:cubicBezTo>
                      <a:pt x="3881" y="2570"/>
                      <a:pt x="3939" y="1974"/>
                      <a:pt x="3797" y="1408"/>
                    </a:cubicBezTo>
                    <a:cubicBezTo>
                      <a:pt x="3655" y="842"/>
                      <a:pt x="3283" y="311"/>
                      <a:pt x="2740" y="97"/>
                    </a:cubicBezTo>
                    <a:cubicBezTo>
                      <a:pt x="2570" y="31"/>
                      <a:pt x="2395" y="1"/>
                      <a:pt x="2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2436;p68"/>
          <p:cNvGrpSpPr/>
          <p:nvPr/>
        </p:nvGrpSpPr>
        <p:grpSpPr>
          <a:xfrm>
            <a:off x="0" y="-142894"/>
            <a:ext cx="1199100" cy="1259944"/>
            <a:chOff x="-12" y="207852"/>
            <a:chExt cx="1199100" cy="1259944"/>
          </a:xfrm>
        </p:grpSpPr>
        <p:sp>
          <p:nvSpPr>
            <p:cNvPr id="2437" name="Google Shape;2437;p68"/>
            <p:cNvSpPr/>
            <p:nvPr/>
          </p:nvSpPr>
          <p:spPr>
            <a:xfrm>
              <a:off x="-12" y="207852"/>
              <a:ext cx="1199100" cy="125994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8"/>
            <p:cNvSpPr/>
            <p:nvPr/>
          </p:nvSpPr>
          <p:spPr>
            <a:xfrm>
              <a:off x="51610" y="259005"/>
              <a:ext cx="1093668" cy="1157443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439;p68"/>
            <p:cNvGrpSpPr/>
            <p:nvPr/>
          </p:nvGrpSpPr>
          <p:grpSpPr>
            <a:xfrm>
              <a:off x="66616" y="270650"/>
              <a:ext cx="1059475" cy="1114888"/>
              <a:chOff x="7703473" y="1149191"/>
              <a:chExt cx="2785894" cy="2931600"/>
            </a:xfrm>
          </p:grpSpPr>
          <p:sp>
            <p:nvSpPr>
              <p:cNvPr id="2440" name="Google Shape;2440;p68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8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8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8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8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8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8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8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8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8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8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8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8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4" name="Picture 103" descr="thumbnail_image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05970" y="79930"/>
            <a:ext cx="2005624" cy="3274487"/>
          </a:xfrm>
          <a:prstGeom prst="rect">
            <a:avLst/>
          </a:prstGeom>
        </p:spPr>
      </p:pic>
      <p:pic>
        <p:nvPicPr>
          <p:cNvPr id="99" name="Picture 98" descr="thumbnail_image1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786064"/>
            <a:ext cx="3691119" cy="1885931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07;p84"/>
          <p:cNvGrpSpPr/>
          <p:nvPr/>
        </p:nvGrpSpPr>
        <p:grpSpPr>
          <a:xfrm>
            <a:off x="1561777" y="539501"/>
            <a:ext cx="1331009" cy="1015874"/>
            <a:chOff x="3216977" y="2823401"/>
            <a:chExt cx="1331009" cy="1015874"/>
          </a:xfrm>
        </p:grpSpPr>
        <p:sp>
          <p:nvSpPr>
            <p:cNvPr id="4408" name="Google Shape;4408;p84"/>
            <p:cNvSpPr/>
            <p:nvPr/>
          </p:nvSpPr>
          <p:spPr>
            <a:xfrm>
              <a:off x="3216977" y="2823401"/>
              <a:ext cx="1331009" cy="1015874"/>
            </a:xfrm>
            <a:custGeom>
              <a:avLst/>
              <a:gdLst/>
              <a:ahLst/>
              <a:cxnLst/>
              <a:rect l="l" t="t" r="r" b="b"/>
              <a:pathLst>
                <a:path w="32543" h="24838" extrusionOk="0">
                  <a:moveTo>
                    <a:pt x="24715" y="1"/>
                  </a:moveTo>
                  <a:cubicBezTo>
                    <a:pt x="23048" y="1"/>
                    <a:pt x="21471" y="1073"/>
                    <a:pt x="20028" y="3194"/>
                  </a:cubicBezTo>
                  <a:cubicBezTo>
                    <a:pt x="18736" y="5091"/>
                    <a:pt x="17626" y="7098"/>
                    <a:pt x="16711" y="9193"/>
                  </a:cubicBezTo>
                  <a:cubicBezTo>
                    <a:pt x="15937" y="8006"/>
                    <a:pt x="14740" y="7230"/>
                    <a:pt x="13495" y="7136"/>
                  </a:cubicBezTo>
                  <a:cubicBezTo>
                    <a:pt x="13402" y="7130"/>
                    <a:pt x="13311" y="7126"/>
                    <a:pt x="13222" y="7126"/>
                  </a:cubicBezTo>
                  <a:cubicBezTo>
                    <a:pt x="11527" y="7126"/>
                    <a:pt x="9867" y="8395"/>
                    <a:pt x="9187" y="10209"/>
                  </a:cubicBezTo>
                  <a:cubicBezTo>
                    <a:pt x="9051" y="10569"/>
                    <a:pt x="8956" y="10932"/>
                    <a:pt x="8887" y="11299"/>
                  </a:cubicBezTo>
                  <a:cubicBezTo>
                    <a:pt x="8349" y="10831"/>
                    <a:pt x="7747" y="10413"/>
                    <a:pt x="7072" y="10095"/>
                  </a:cubicBezTo>
                  <a:cubicBezTo>
                    <a:pt x="6318" y="9741"/>
                    <a:pt x="5473" y="9554"/>
                    <a:pt x="4630" y="9554"/>
                  </a:cubicBezTo>
                  <a:cubicBezTo>
                    <a:pt x="3096" y="9554"/>
                    <a:pt x="1750" y="10179"/>
                    <a:pt x="940" y="11267"/>
                  </a:cubicBezTo>
                  <a:cubicBezTo>
                    <a:pt x="314" y="12109"/>
                    <a:pt x="1" y="13223"/>
                    <a:pt x="7" y="14577"/>
                  </a:cubicBezTo>
                  <a:cubicBezTo>
                    <a:pt x="24" y="18131"/>
                    <a:pt x="1938" y="21409"/>
                    <a:pt x="3732" y="24204"/>
                  </a:cubicBezTo>
                  <a:lnTo>
                    <a:pt x="3918" y="24494"/>
                  </a:lnTo>
                  <a:cubicBezTo>
                    <a:pt x="4044" y="24689"/>
                    <a:pt x="4259" y="24809"/>
                    <a:pt x="4491" y="24809"/>
                  </a:cubicBezTo>
                  <a:lnTo>
                    <a:pt x="29663" y="24838"/>
                  </a:lnTo>
                  <a:cubicBezTo>
                    <a:pt x="29923" y="24838"/>
                    <a:pt x="30161" y="24689"/>
                    <a:pt x="30277" y="24456"/>
                  </a:cubicBezTo>
                  <a:lnTo>
                    <a:pt x="30451" y="24103"/>
                  </a:lnTo>
                  <a:cubicBezTo>
                    <a:pt x="31444" y="22095"/>
                    <a:pt x="31925" y="19904"/>
                    <a:pt x="32298" y="17835"/>
                  </a:cubicBezTo>
                  <a:cubicBezTo>
                    <a:pt x="32458" y="16943"/>
                    <a:pt x="32543" y="15905"/>
                    <a:pt x="31960" y="14973"/>
                  </a:cubicBezTo>
                  <a:cubicBezTo>
                    <a:pt x="31430" y="14121"/>
                    <a:pt x="30441" y="13610"/>
                    <a:pt x="29318" y="13610"/>
                  </a:cubicBezTo>
                  <a:cubicBezTo>
                    <a:pt x="29009" y="13610"/>
                    <a:pt x="28699" y="13650"/>
                    <a:pt x="28400" y="13726"/>
                  </a:cubicBezTo>
                  <a:cubicBezTo>
                    <a:pt x="28760" y="11507"/>
                    <a:pt x="28959" y="9116"/>
                    <a:pt x="29005" y="6499"/>
                  </a:cubicBezTo>
                  <a:cubicBezTo>
                    <a:pt x="29067" y="2912"/>
                    <a:pt x="27788" y="574"/>
                    <a:pt x="25494" y="83"/>
                  </a:cubicBezTo>
                  <a:cubicBezTo>
                    <a:pt x="25239" y="30"/>
                    <a:pt x="24978" y="1"/>
                    <a:pt x="24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4"/>
            <p:cNvSpPr/>
            <p:nvPr/>
          </p:nvSpPr>
          <p:spPr>
            <a:xfrm>
              <a:off x="3270838" y="2877345"/>
              <a:ext cx="1222010" cy="908266"/>
            </a:xfrm>
            <a:custGeom>
              <a:avLst/>
              <a:gdLst/>
              <a:ahLst/>
              <a:cxnLst/>
              <a:rect l="l" t="t" r="r" b="b"/>
              <a:pathLst>
                <a:path w="29878" h="22207" extrusionOk="0">
                  <a:moveTo>
                    <a:pt x="23398" y="1"/>
                  </a:moveTo>
                  <a:cubicBezTo>
                    <a:pt x="21932" y="1"/>
                    <a:pt x="20667" y="1345"/>
                    <a:pt x="19799" y="2618"/>
                  </a:cubicBezTo>
                  <a:cubicBezTo>
                    <a:pt x="17845" y="5486"/>
                    <a:pt x="16312" y="8642"/>
                    <a:pt x="15271" y="11953"/>
                  </a:cubicBezTo>
                  <a:cubicBezTo>
                    <a:pt x="15124" y="10917"/>
                    <a:pt x="14969" y="9857"/>
                    <a:pt x="14486" y="8929"/>
                  </a:cubicBezTo>
                  <a:cubicBezTo>
                    <a:pt x="14005" y="8001"/>
                    <a:pt x="13120" y="7210"/>
                    <a:pt x="12078" y="7131"/>
                  </a:cubicBezTo>
                  <a:cubicBezTo>
                    <a:pt x="12020" y="7126"/>
                    <a:pt x="11963" y="7124"/>
                    <a:pt x="11906" y="7124"/>
                  </a:cubicBezTo>
                  <a:cubicBezTo>
                    <a:pt x="10651" y="7124"/>
                    <a:pt x="9547" y="8165"/>
                    <a:pt x="9103" y="9354"/>
                  </a:cubicBezTo>
                  <a:cubicBezTo>
                    <a:pt x="8635" y="10598"/>
                    <a:pt x="8723" y="11972"/>
                    <a:pt x="8817" y="13297"/>
                  </a:cubicBezTo>
                  <a:cubicBezTo>
                    <a:pt x="7781" y="12005"/>
                    <a:pt x="6694" y="10673"/>
                    <a:pt x="5195" y="9970"/>
                  </a:cubicBezTo>
                  <a:cubicBezTo>
                    <a:pt x="4617" y="9698"/>
                    <a:pt x="3959" y="9552"/>
                    <a:pt x="3312" y="9552"/>
                  </a:cubicBezTo>
                  <a:cubicBezTo>
                    <a:pt x="2284" y="9552"/>
                    <a:pt x="1285" y="9920"/>
                    <a:pt x="680" y="10735"/>
                  </a:cubicBezTo>
                  <a:cubicBezTo>
                    <a:pt x="153" y="11445"/>
                    <a:pt x="0" y="12369"/>
                    <a:pt x="6" y="13254"/>
                  </a:cubicBezTo>
                  <a:cubicBezTo>
                    <a:pt x="25" y="16453"/>
                    <a:pt x="1799" y="19484"/>
                    <a:pt x="3525" y="22176"/>
                  </a:cubicBezTo>
                  <a:lnTo>
                    <a:pt x="27955" y="22206"/>
                  </a:lnTo>
                  <a:cubicBezTo>
                    <a:pt x="28861" y="20370"/>
                    <a:pt x="29322" y="18305"/>
                    <a:pt x="29684" y="16288"/>
                  </a:cubicBezTo>
                  <a:cubicBezTo>
                    <a:pt x="29803" y="15637"/>
                    <a:pt x="29878" y="14917"/>
                    <a:pt x="29528" y="14357"/>
                  </a:cubicBezTo>
                  <a:cubicBezTo>
                    <a:pt x="29210" y="13847"/>
                    <a:pt x="28610" y="13610"/>
                    <a:pt x="28000" y="13610"/>
                  </a:cubicBezTo>
                  <a:cubicBezTo>
                    <a:pt x="27723" y="13610"/>
                    <a:pt x="27443" y="13659"/>
                    <a:pt x="27187" y="13753"/>
                  </a:cubicBezTo>
                  <a:cubicBezTo>
                    <a:pt x="26369" y="14056"/>
                    <a:pt x="25736" y="14707"/>
                    <a:pt x="25136" y="15340"/>
                  </a:cubicBezTo>
                  <a:cubicBezTo>
                    <a:pt x="25980" y="12018"/>
                    <a:pt x="26312" y="8584"/>
                    <a:pt x="26371" y="5159"/>
                  </a:cubicBezTo>
                  <a:cubicBezTo>
                    <a:pt x="26408" y="3102"/>
                    <a:pt x="25915" y="485"/>
                    <a:pt x="23903" y="55"/>
                  </a:cubicBezTo>
                  <a:cubicBezTo>
                    <a:pt x="23732" y="18"/>
                    <a:pt x="23564" y="1"/>
                    <a:pt x="2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4"/>
            <p:cNvSpPr/>
            <p:nvPr/>
          </p:nvSpPr>
          <p:spPr>
            <a:xfrm>
              <a:off x="4010791" y="2985151"/>
              <a:ext cx="213866" cy="803521"/>
            </a:xfrm>
            <a:custGeom>
              <a:avLst/>
              <a:gdLst/>
              <a:ahLst/>
              <a:cxnLst/>
              <a:rect l="l" t="t" r="r" b="b"/>
              <a:pathLst>
                <a:path w="5229" h="19646" extrusionOk="0">
                  <a:moveTo>
                    <a:pt x="5158" y="1"/>
                  </a:moveTo>
                  <a:cubicBezTo>
                    <a:pt x="5132" y="1"/>
                    <a:pt x="5108" y="16"/>
                    <a:pt x="5098" y="43"/>
                  </a:cubicBezTo>
                  <a:cubicBezTo>
                    <a:pt x="4524" y="1625"/>
                    <a:pt x="3988" y="3221"/>
                    <a:pt x="3493" y="4831"/>
                  </a:cubicBezTo>
                  <a:cubicBezTo>
                    <a:pt x="1998" y="9655"/>
                    <a:pt x="829" y="14583"/>
                    <a:pt x="6" y="19568"/>
                  </a:cubicBezTo>
                  <a:cubicBezTo>
                    <a:pt x="0" y="19604"/>
                    <a:pt x="26" y="19638"/>
                    <a:pt x="62" y="19645"/>
                  </a:cubicBezTo>
                  <a:cubicBezTo>
                    <a:pt x="65" y="19646"/>
                    <a:pt x="68" y="19646"/>
                    <a:pt x="71" y="19646"/>
                  </a:cubicBezTo>
                  <a:cubicBezTo>
                    <a:pt x="105" y="19646"/>
                    <a:pt x="135" y="19624"/>
                    <a:pt x="141" y="19589"/>
                  </a:cubicBezTo>
                  <a:cubicBezTo>
                    <a:pt x="1345" y="12971"/>
                    <a:pt x="3037" y="6446"/>
                    <a:pt x="5217" y="82"/>
                  </a:cubicBezTo>
                  <a:cubicBezTo>
                    <a:pt x="5228" y="50"/>
                    <a:pt x="5211" y="15"/>
                    <a:pt x="5178" y="4"/>
                  </a:cubicBezTo>
                  <a:cubicBezTo>
                    <a:pt x="5171" y="2"/>
                    <a:pt x="5164" y="1"/>
                    <a:pt x="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4"/>
            <p:cNvSpPr/>
            <p:nvPr/>
          </p:nvSpPr>
          <p:spPr>
            <a:xfrm>
              <a:off x="3751830" y="3244849"/>
              <a:ext cx="54970" cy="539389"/>
            </a:xfrm>
            <a:custGeom>
              <a:avLst/>
              <a:gdLst/>
              <a:ahLst/>
              <a:cxnLst/>
              <a:rect l="l" t="t" r="r" b="b"/>
              <a:pathLst>
                <a:path w="1344" h="13188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cubicBezTo>
                    <a:pt x="27" y="5"/>
                    <a:pt x="1" y="37"/>
                    <a:pt x="7" y="70"/>
                  </a:cubicBezTo>
                  <a:cubicBezTo>
                    <a:pt x="154" y="1153"/>
                    <a:pt x="291" y="2238"/>
                    <a:pt x="421" y="3322"/>
                  </a:cubicBezTo>
                  <a:cubicBezTo>
                    <a:pt x="799" y="6579"/>
                    <a:pt x="1052" y="9848"/>
                    <a:pt x="1205" y="13124"/>
                  </a:cubicBezTo>
                  <a:cubicBezTo>
                    <a:pt x="1206" y="13167"/>
                    <a:pt x="1239" y="13187"/>
                    <a:pt x="1272" y="13187"/>
                  </a:cubicBezTo>
                  <a:cubicBezTo>
                    <a:pt x="1307" y="13187"/>
                    <a:pt x="1343" y="13164"/>
                    <a:pt x="1342" y="13119"/>
                  </a:cubicBezTo>
                  <a:cubicBezTo>
                    <a:pt x="1251" y="8744"/>
                    <a:pt x="845" y="4372"/>
                    <a:pt x="132" y="53"/>
                  </a:cubicBezTo>
                  <a:cubicBezTo>
                    <a:pt x="128" y="22"/>
                    <a:pt x="10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4"/>
            <p:cNvSpPr/>
            <p:nvPr/>
          </p:nvSpPr>
          <p:spPr>
            <a:xfrm>
              <a:off x="3418559" y="3350078"/>
              <a:ext cx="225768" cy="443315"/>
            </a:xfrm>
            <a:custGeom>
              <a:avLst/>
              <a:gdLst/>
              <a:ahLst/>
              <a:cxnLst/>
              <a:rect l="l" t="t" r="r" b="b"/>
              <a:pathLst>
                <a:path w="5520" h="10839" extrusionOk="0">
                  <a:moveTo>
                    <a:pt x="89" y="1"/>
                  </a:moveTo>
                  <a:cubicBezTo>
                    <a:pt x="44" y="1"/>
                    <a:pt x="0" y="56"/>
                    <a:pt x="32" y="103"/>
                  </a:cubicBezTo>
                  <a:cubicBezTo>
                    <a:pt x="1159" y="1754"/>
                    <a:pt x="2193" y="3470"/>
                    <a:pt x="3075" y="5263"/>
                  </a:cubicBezTo>
                  <a:cubicBezTo>
                    <a:pt x="3861" y="6811"/>
                    <a:pt x="4543" y="8452"/>
                    <a:pt x="5132" y="10084"/>
                  </a:cubicBezTo>
                  <a:lnTo>
                    <a:pt x="5378" y="10792"/>
                  </a:lnTo>
                  <a:cubicBezTo>
                    <a:pt x="5388" y="10820"/>
                    <a:pt x="5414" y="10838"/>
                    <a:pt x="5443" y="10838"/>
                  </a:cubicBezTo>
                  <a:cubicBezTo>
                    <a:pt x="5450" y="10838"/>
                    <a:pt x="5457" y="10837"/>
                    <a:pt x="5464" y="10835"/>
                  </a:cubicBezTo>
                  <a:cubicBezTo>
                    <a:pt x="5500" y="10824"/>
                    <a:pt x="5520" y="10785"/>
                    <a:pt x="5508" y="10748"/>
                  </a:cubicBezTo>
                  <a:lnTo>
                    <a:pt x="5282" y="10031"/>
                  </a:lnTo>
                  <a:cubicBezTo>
                    <a:pt x="4095" y="6460"/>
                    <a:pt x="2356" y="3062"/>
                    <a:pt x="136" y="28"/>
                  </a:cubicBezTo>
                  <a:cubicBezTo>
                    <a:pt x="122" y="9"/>
                    <a:pt x="1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4"/>
            <p:cNvSpPr/>
            <p:nvPr/>
          </p:nvSpPr>
          <p:spPr>
            <a:xfrm>
              <a:off x="4191352" y="3494896"/>
              <a:ext cx="225277" cy="289817"/>
            </a:xfrm>
            <a:custGeom>
              <a:avLst/>
              <a:gdLst/>
              <a:ahLst/>
              <a:cxnLst/>
              <a:rect l="l" t="t" r="r" b="b"/>
              <a:pathLst>
                <a:path w="5508" h="7086" extrusionOk="0">
                  <a:moveTo>
                    <a:pt x="5415" y="0"/>
                  </a:moveTo>
                  <a:cubicBezTo>
                    <a:pt x="5400" y="0"/>
                    <a:pt x="5385" y="6"/>
                    <a:pt x="5372" y="19"/>
                  </a:cubicBezTo>
                  <a:cubicBezTo>
                    <a:pt x="4871" y="552"/>
                    <a:pt x="4380" y="1097"/>
                    <a:pt x="3907" y="1656"/>
                  </a:cubicBezTo>
                  <a:cubicBezTo>
                    <a:pt x="2489" y="3332"/>
                    <a:pt x="1183" y="5110"/>
                    <a:pt x="34" y="6982"/>
                  </a:cubicBezTo>
                  <a:cubicBezTo>
                    <a:pt x="0" y="7034"/>
                    <a:pt x="49" y="7085"/>
                    <a:pt x="97" y="7085"/>
                  </a:cubicBezTo>
                  <a:cubicBezTo>
                    <a:pt x="116" y="7085"/>
                    <a:pt x="136" y="7077"/>
                    <a:pt x="149" y="7056"/>
                  </a:cubicBezTo>
                  <a:cubicBezTo>
                    <a:pt x="1781" y="4635"/>
                    <a:pt x="3552" y="2311"/>
                    <a:pt x="5466" y="104"/>
                  </a:cubicBezTo>
                  <a:cubicBezTo>
                    <a:pt x="5508" y="57"/>
                    <a:pt x="5462" y="0"/>
                    <a:pt x="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414;p84"/>
          <p:cNvGrpSpPr/>
          <p:nvPr/>
        </p:nvGrpSpPr>
        <p:grpSpPr>
          <a:xfrm>
            <a:off x="4922845" y="2711359"/>
            <a:ext cx="636761" cy="584221"/>
            <a:chOff x="7803370" y="3543809"/>
            <a:chExt cx="636761" cy="584221"/>
          </a:xfrm>
        </p:grpSpPr>
        <p:sp>
          <p:nvSpPr>
            <p:cNvPr id="4415" name="Google Shape;4415;p84"/>
            <p:cNvSpPr/>
            <p:nvPr/>
          </p:nvSpPr>
          <p:spPr>
            <a:xfrm>
              <a:off x="7803370" y="3543809"/>
              <a:ext cx="636761" cy="584221"/>
            </a:xfrm>
            <a:custGeom>
              <a:avLst/>
              <a:gdLst/>
              <a:ahLst/>
              <a:cxnLst/>
              <a:rect l="l" t="t" r="r" b="b"/>
              <a:pathLst>
                <a:path w="18555" h="17024" extrusionOk="0">
                  <a:moveTo>
                    <a:pt x="4646" y="1"/>
                  </a:moveTo>
                  <a:cubicBezTo>
                    <a:pt x="3516" y="1"/>
                    <a:pt x="2404" y="138"/>
                    <a:pt x="1343" y="406"/>
                  </a:cubicBezTo>
                  <a:cubicBezTo>
                    <a:pt x="720" y="564"/>
                    <a:pt x="271" y="1102"/>
                    <a:pt x="229" y="1745"/>
                  </a:cubicBezTo>
                  <a:cubicBezTo>
                    <a:pt x="1" y="5134"/>
                    <a:pt x="473" y="7810"/>
                    <a:pt x="1710" y="10163"/>
                  </a:cubicBezTo>
                  <a:cubicBezTo>
                    <a:pt x="3307" y="13194"/>
                    <a:pt x="5729" y="15446"/>
                    <a:pt x="8529" y="16501"/>
                  </a:cubicBezTo>
                  <a:cubicBezTo>
                    <a:pt x="9449" y="16848"/>
                    <a:pt x="10443" y="17024"/>
                    <a:pt x="11487" y="17024"/>
                  </a:cubicBezTo>
                  <a:cubicBezTo>
                    <a:pt x="14930" y="17024"/>
                    <a:pt x="17767" y="15140"/>
                    <a:pt x="17798" y="15118"/>
                  </a:cubicBezTo>
                  <a:cubicBezTo>
                    <a:pt x="18296" y="14774"/>
                    <a:pt x="18548" y="14333"/>
                    <a:pt x="18550" y="13806"/>
                  </a:cubicBezTo>
                  <a:cubicBezTo>
                    <a:pt x="18554" y="9638"/>
                    <a:pt x="16513" y="5457"/>
                    <a:pt x="13223" y="2896"/>
                  </a:cubicBezTo>
                  <a:cubicBezTo>
                    <a:pt x="10824" y="1030"/>
                    <a:pt x="7778" y="1"/>
                    <a:pt x="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84"/>
            <p:cNvSpPr/>
            <p:nvPr/>
          </p:nvSpPr>
          <p:spPr>
            <a:xfrm>
              <a:off x="7849011" y="3588970"/>
              <a:ext cx="545820" cy="493829"/>
            </a:xfrm>
            <a:custGeom>
              <a:avLst/>
              <a:gdLst/>
              <a:ahLst/>
              <a:cxnLst/>
              <a:rect l="l" t="t" r="r" b="b"/>
              <a:pathLst>
                <a:path w="15905" h="14390" extrusionOk="0">
                  <a:moveTo>
                    <a:pt x="3318" y="329"/>
                  </a:moveTo>
                  <a:cubicBezTo>
                    <a:pt x="6027" y="329"/>
                    <a:pt x="8756" y="1222"/>
                    <a:pt x="10886" y="2878"/>
                  </a:cubicBezTo>
                  <a:cubicBezTo>
                    <a:pt x="13763" y="5121"/>
                    <a:pt x="15557" y="8772"/>
                    <a:pt x="15577" y="12420"/>
                  </a:cubicBezTo>
                  <a:cubicBezTo>
                    <a:pt x="15209" y="12703"/>
                    <a:pt x="12804" y="14055"/>
                    <a:pt x="10144" y="14055"/>
                  </a:cubicBezTo>
                  <a:cubicBezTo>
                    <a:pt x="9363" y="14055"/>
                    <a:pt x="8561" y="13939"/>
                    <a:pt x="7782" y="13645"/>
                  </a:cubicBezTo>
                  <a:cubicBezTo>
                    <a:pt x="5359" y="12731"/>
                    <a:pt x="3247" y="10757"/>
                    <a:pt x="1838" y="8080"/>
                  </a:cubicBezTo>
                  <a:cubicBezTo>
                    <a:pt x="761" y="6037"/>
                    <a:pt x="345" y="3674"/>
                    <a:pt x="533" y="657"/>
                  </a:cubicBezTo>
                  <a:cubicBezTo>
                    <a:pt x="1442" y="437"/>
                    <a:pt x="2378" y="329"/>
                    <a:pt x="3318" y="329"/>
                  </a:cubicBezTo>
                  <a:close/>
                  <a:moveTo>
                    <a:pt x="3315" y="1"/>
                  </a:moveTo>
                  <a:cubicBezTo>
                    <a:pt x="2309" y="1"/>
                    <a:pt x="1306" y="120"/>
                    <a:pt x="335" y="366"/>
                  </a:cubicBezTo>
                  <a:cubicBezTo>
                    <a:pt x="266" y="382"/>
                    <a:pt x="217" y="444"/>
                    <a:pt x="213" y="514"/>
                  </a:cubicBezTo>
                  <a:cubicBezTo>
                    <a:pt x="0" y="3652"/>
                    <a:pt x="425" y="6104"/>
                    <a:pt x="1546" y="8232"/>
                  </a:cubicBezTo>
                  <a:cubicBezTo>
                    <a:pt x="2993" y="10978"/>
                    <a:pt x="5165" y="13010"/>
                    <a:pt x="7664" y="13951"/>
                  </a:cubicBezTo>
                  <a:cubicBezTo>
                    <a:pt x="8497" y="14266"/>
                    <a:pt x="9343" y="14390"/>
                    <a:pt x="10157" y="14390"/>
                  </a:cubicBezTo>
                  <a:cubicBezTo>
                    <a:pt x="13132" y="14390"/>
                    <a:pt x="15688" y="12739"/>
                    <a:pt x="15719" y="12717"/>
                  </a:cubicBezTo>
                  <a:cubicBezTo>
                    <a:pt x="15833" y="12639"/>
                    <a:pt x="15903" y="12584"/>
                    <a:pt x="15903" y="12489"/>
                  </a:cubicBezTo>
                  <a:cubicBezTo>
                    <a:pt x="15905" y="8717"/>
                    <a:pt x="14059" y="4935"/>
                    <a:pt x="11084" y="2618"/>
                  </a:cubicBezTo>
                  <a:cubicBezTo>
                    <a:pt x="8898" y="918"/>
                    <a:pt x="6097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84"/>
            <p:cNvSpPr/>
            <p:nvPr/>
          </p:nvSpPr>
          <p:spPr>
            <a:xfrm>
              <a:off x="7872174" y="3614501"/>
              <a:ext cx="491495" cy="403574"/>
            </a:xfrm>
            <a:custGeom>
              <a:avLst/>
              <a:gdLst/>
              <a:ahLst/>
              <a:cxnLst/>
              <a:rect l="l" t="t" r="r" b="b"/>
              <a:pathLst>
                <a:path w="14322" h="11760" extrusionOk="0">
                  <a:moveTo>
                    <a:pt x="111" y="0"/>
                  </a:moveTo>
                  <a:cubicBezTo>
                    <a:pt x="88" y="0"/>
                    <a:pt x="64" y="9"/>
                    <a:pt x="44" y="25"/>
                  </a:cubicBezTo>
                  <a:cubicBezTo>
                    <a:pt x="5" y="57"/>
                    <a:pt x="1" y="116"/>
                    <a:pt x="36" y="157"/>
                  </a:cubicBezTo>
                  <a:cubicBezTo>
                    <a:pt x="1039" y="1311"/>
                    <a:pt x="2095" y="2416"/>
                    <a:pt x="3200" y="3472"/>
                  </a:cubicBezTo>
                  <a:cubicBezTo>
                    <a:pt x="6231" y="6371"/>
                    <a:pt x="9577" y="8985"/>
                    <a:pt x="13164" y="11165"/>
                  </a:cubicBezTo>
                  <a:lnTo>
                    <a:pt x="14153" y="11746"/>
                  </a:lnTo>
                  <a:cubicBezTo>
                    <a:pt x="14169" y="11755"/>
                    <a:pt x="14186" y="11760"/>
                    <a:pt x="14204" y="11760"/>
                  </a:cubicBezTo>
                  <a:cubicBezTo>
                    <a:pt x="14238" y="11760"/>
                    <a:pt x="14272" y="11743"/>
                    <a:pt x="14292" y="11712"/>
                  </a:cubicBezTo>
                  <a:cubicBezTo>
                    <a:pt x="14322" y="11663"/>
                    <a:pt x="14306" y="11598"/>
                    <a:pt x="14257" y="11569"/>
                  </a:cubicBezTo>
                  <a:lnTo>
                    <a:pt x="13290" y="10963"/>
                  </a:lnTo>
                  <a:cubicBezTo>
                    <a:pt x="8503" y="7869"/>
                    <a:pt x="4064" y="4203"/>
                    <a:pt x="178" y="31"/>
                  </a:cubicBezTo>
                  <a:cubicBezTo>
                    <a:pt x="160" y="11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84"/>
            <p:cNvSpPr/>
            <p:nvPr/>
          </p:nvSpPr>
          <p:spPr>
            <a:xfrm>
              <a:off x="7871488" y="3708425"/>
              <a:ext cx="103193" cy="17879"/>
            </a:xfrm>
            <a:custGeom>
              <a:avLst/>
              <a:gdLst/>
              <a:ahLst/>
              <a:cxnLst/>
              <a:rect l="l" t="t" r="r" b="b"/>
              <a:pathLst>
                <a:path w="3007" h="521" extrusionOk="0">
                  <a:moveTo>
                    <a:pt x="2870" y="0"/>
                  </a:moveTo>
                  <a:cubicBezTo>
                    <a:pt x="2869" y="0"/>
                    <a:pt x="2867" y="0"/>
                    <a:pt x="2866" y="1"/>
                  </a:cubicBezTo>
                  <a:cubicBezTo>
                    <a:pt x="1935" y="18"/>
                    <a:pt x="1016" y="135"/>
                    <a:pt x="106" y="334"/>
                  </a:cubicBezTo>
                  <a:cubicBezTo>
                    <a:pt x="0" y="355"/>
                    <a:pt x="18" y="520"/>
                    <a:pt x="124" y="520"/>
                  </a:cubicBezTo>
                  <a:cubicBezTo>
                    <a:pt x="124" y="520"/>
                    <a:pt x="125" y="520"/>
                    <a:pt x="126" y="520"/>
                  </a:cubicBezTo>
                  <a:cubicBezTo>
                    <a:pt x="1057" y="501"/>
                    <a:pt x="1981" y="402"/>
                    <a:pt x="2891" y="204"/>
                  </a:cubicBezTo>
                  <a:cubicBezTo>
                    <a:pt x="3006" y="181"/>
                    <a:pt x="2986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84"/>
            <p:cNvSpPr/>
            <p:nvPr/>
          </p:nvSpPr>
          <p:spPr>
            <a:xfrm>
              <a:off x="7887033" y="3762164"/>
              <a:ext cx="141971" cy="39980"/>
            </a:xfrm>
            <a:custGeom>
              <a:avLst/>
              <a:gdLst/>
              <a:ahLst/>
              <a:cxnLst/>
              <a:rect l="l" t="t" r="r" b="b"/>
              <a:pathLst>
                <a:path w="4137" h="1165" extrusionOk="0">
                  <a:moveTo>
                    <a:pt x="4027" y="1"/>
                  </a:moveTo>
                  <a:cubicBezTo>
                    <a:pt x="4022" y="1"/>
                    <a:pt x="4016" y="1"/>
                    <a:pt x="4011" y="2"/>
                  </a:cubicBezTo>
                  <a:cubicBezTo>
                    <a:pt x="2686" y="240"/>
                    <a:pt x="1381" y="572"/>
                    <a:pt x="101" y="982"/>
                  </a:cubicBezTo>
                  <a:cubicBezTo>
                    <a:pt x="0" y="1012"/>
                    <a:pt x="31" y="1165"/>
                    <a:pt x="125" y="1165"/>
                  </a:cubicBezTo>
                  <a:cubicBezTo>
                    <a:pt x="131" y="1165"/>
                    <a:pt x="137" y="1164"/>
                    <a:pt x="144" y="1163"/>
                  </a:cubicBezTo>
                  <a:cubicBezTo>
                    <a:pt x="809" y="1054"/>
                    <a:pt x="1463" y="899"/>
                    <a:pt x="2117" y="746"/>
                  </a:cubicBezTo>
                  <a:cubicBezTo>
                    <a:pt x="2770" y="580"/>
                    <a:pt x="3421" y="414"/>
                    <a:pt x="4059" y="200"/>
                  </a:cubicBezTo>
                  <a:cubicBezTo>
                    <a:pt x="4106" y="184"/>
                    <a:pt x="4137" y="138"/>
                    <a:pt x="4128" y="86"/>
                  </a:cubicBezTo>
                  <a:cubicBezTo>
                    <a:pt x="4120" y="36"/>
                    <a:pt x="4076" y="1"/>
                    <a:pt x="4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84"/>
            <p:cNvSpPr/>
            <p:nvPr/>
          </p:nvSpPr>
          <p:spPr>
            <a:xfrm>
              <a:off x="7911741" y="3811167"/>
              <a:ext cx="178897" cy="55388"/>
            </a:xfrm>
            <a:custGeom>
              <a:avLst/>
              <a:gdLst/>
              <a:ahLst/>
              <a:cxnLst/>
              <a:rect l="l" t="t" r="r" b="b"/>
              <a:pathLst>
                <a:path w="5213" h="1614" extrusionOk="0">
                  <a:moveTo>
                    <a:pt x="5068" y="1"/>
                  </a:moveTo>
                  <a:cubicBezTo>
                    <a:pt x="5060" y="1"/>
                    <a:pt x="5050" y="2"/>
                    <a:pt x="5041" y="5"/>
                  </a:cubicBezTo>
                  <a:cubicBezTo>
                    <a:pt x="4623" y="111"/>
                    <a:pt x="4212" y="230"/>
                    <a:pt x="3801" y="345"/>
                  </a:cubicBezTo>
                  <a:cubicBezTo>
                    <a:pt x="2656" y="677"/>
                    <a:pt x="1237" y="1079"/>
                    <a:pt x="104" y="1428"/>
                  </a:cubicBezTo>
                  <a:cubicBezTo>
                    <a:pt x="0" y="1458"/>
                    <a:pt x="33" y="1613"/>
                    <a:pt x="130" y="1613"/>
                  </a:cubicBezTo>
                  <a:cubicBezTo>
                    <a:pt x="136" y="1613"/>
                    <a:pt x="142" y="1613"/>
                    <a:pt x="149" y="1611"/>
                  </a:cubicBezTo>
                  <a:cubicBezTo>
                    <a:pt x="1836" y="1288"/>
                    <a:pt x="3500" y="820"/>
                    <a:pt x="5104" y="200"/>
                  </a:cubicBezTo>
                  <a:cubicBezTo>
                    <a:pt x="5213" y="157"/>
                    <a:pt x="5170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84"/>
            <p:cNvSpPr/>
            <p:nvPr/>
          </p:nvSpPr>
          <p:spPr>
            <a:xfrm>
              <a:off x="7955254" y="3866073"/>
              <a:ext cx="200037" cy="65890"/>
            </a:xfrm>
            <a:custGeom>
              <a:avLst/>
              <a:gdLst/>
              <a:ahLst/>
              <a:cxnLst/>
              <a:rect l="l" t="t" r="r" b="b"/>
              <a:pathLst>
                <a:path w="5829" h="1920" extrusionOk="0">
                  <a:moveTo>
                    <a:pt x="5716" y="1"/>
                  </a:moveTo>
                  <a:cubicBezTo>
                    <a:pt x="5708" y="1"/>
                    <a:pt x="5699" y="2"/>
                    <a:pt x="5691" y="4"/>
                  </a:cubicBezTo>
                  <a:cubicBezTo>
                    <a:pt x="5216" y="121"/>
                    <a:pt x="4747" y="254"/>
                    <a:pt x="4278" y="388"/>
                  </a:cubicBezTo>
                  <a:cubicBezTo>
                    <a:pt x="2919" y="788"/>
                    <a:pt x="1425" y="1248"/>
                    <a:pt x="103" y="1736"/>
                  </a:cubicBezTo>
                  <a:cubicBezTo>
                    <a:pt x="1" y="1771"/>
                    <a:pt x="39" y="1920"/>
                    <a:pt x="135" y="1920"/>
                  </a:cubicBezTo>
                  <a:cubicBezTo>
                    <a:pt x="142" y="1920"/>
                    <a:pt x="151" y="1919"/>
                    <a:pt x="159" y="1917"/>
                  </a:cubicBezTo>
                  <a:cubicBezTo>
                    <a:pt x="634" y="1798"/>
                    <a:pt x="1104" y="1668"/>
                    <a:pt x="1573" y="1536"/>
                  </a:cubicBezTo>
                  <a:cubicBezTo>
                    <a:pt x="2922" y="1144"/>
                    <a:pt x="4431" y="682"/>
                    <a:pt x="5752" y="200"/>
                  </a:cubicBezTo>
                  <a:cubicBezTo>
                    <a:pt x="5799" y="182"/>
                    <a:pt x="5828" y="130"/>
                    <a:pt x="5815" y="79"/>
                  </a:cubicBezTo>
                  <a:cubicBezTo>
                    <a:pt x="5803" y="32"/>
                    <a:pt x="5761" y="1"/>
                    <a:pt x="5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84"/>
            <p:cNvSpPr/>
            <p:nvPr/>
          </p:nvSpPr>
          <p:spPr>
            <a:xfrm>
              <a:off x="8012836" y="3920224"/>
              <a:ext cx="216990" cy="73989"/>
            </a:xfrm>
            <a:custGeom>
              <a:avLst/>
              <a:gdLst/>
              <a:ahLst/>
              <a:cxnLst/>
              <a:rect l="l" t="t" r="r" b="b"/>
              <a:pathLst>
                <a:path w="6323" h="2156" extrusionOk="0">
                  <a:moveTo>
                    <a:pt x="6207" y="0"/>
                  </a:moveTo>
                  <a:cubicBezTo>
                    <a:pt x="6199" y="0"/>
                    <a:pt x="6190" y="1"/>
                    <a:pt x="6181" y="4"/>
                  </a:cubicBezTo>
                  <a:cubicBezTo>
                    <a:pt x="5666" y="141"/>
                    <a:pt x="5156" y="295"/>
                    <a:pt x="4645" y="448"/>
                  </a:cubicBezTo>
                  <a:cubicBezTo>
                    <a:pt x="3168" y="909"/>
                    <a:pt x="1540" y="1430"/>
                    <a:pt x="103" y="1974"/>
                  </a:cubicBezTo>
                  <a:cubicBezTo>
                    <a:pt x="1" y="2013"/>
                    <a:pt x="41" y="2155"/>
                    <a:pt x="136" y="2155"/>
                  </a:cubicBezTo>
                  <a:cubicBezTo>
                    <a:pt x="145" y="2155"/>
                    <a:pt x="154" y="2154"/>
                    <a:pt x="163" y="2152"/>
                  </a:cubicBezTo>
                  <a:cubicBezTo>
                    <a:pt x="680" y="2012"/>
                    <a:pt x="1191" y="1863"/>
                    <a:pt x="1700" y="1709"/>
                  </a:cubicBezTo>
                  <a:cubicBezTo>
                    <a:pt x="3168" y="1264"/>
                    <a:pt x="4807" y="737"/>
                    <a:pt x="6243" y="199"/>
                  </a:cubicBezTo>
                  <a:cubicBezTo>
                    <a:pt x="6292" y="183"/>
                    <a:pt x="6323" y="128"/>
                    <a:pt x="6308" y="76"/>
                  </a:cubicBezTo>
                  <a:cubicBezTo>
                    <a:pt x="6295" y="31"/>
                    <a:pt x="6253" y="0"/>
                    <a:pt x="6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84"/>
            <p:cNvSpPr/>
            <p:nvPr/>
          </p:nvSpPr>
          <p:spPr>
            <a:xfrm>
              <a:off x="8091077" y="3964287"/>
              <a:ext cx="198492" cy="77763"/>
            </a:xfrm>
            <a:custGeom>
              <a:avLst/>
              <a:gdLst/>
              <a:ahLst/>
              <a:cxnLst/>
              <a:rect l="l" t="t" r="r" b="b"/>
              <a:pathLst>
                <a:path w="5784" h="2266" extrusionOk="0">
                  <a:moveTo>
                    <a:pt x="5669" y="1"/>
                  </a:moveTo>
                  <a:cubicBezTo>
                    <a:pt x="5658" y="1"/>
                    <a:pt x="5647" y="2"/>
                    <a:pt x="5636" y="6"/>
                  </a:cubicBezTo>
                  <a:cubicBezTo>
                    <a:pt x="5170" y="169"/>
                    <a:pt x="4708" y="342"/>
                    <a:pt x="4246" y="514"/>
                  </a:cubicBezTo>
                  <a:cubicBezTo>
                    <a:pt x="2961" y="998"/>
                    <a:pt x="1371" y="1585"/>
                    <a:pt x="100" y="2083"/>
                  </a:cubicBezTo>
                  <a:cubicBezTo>
                    <a:pt x="1" y="2120"/>
                    <a:pt x="42" y="2266"/>
                    <a:pt x="133" y="2266"/>
                  </a:cubicBezTo>
                  <a:cubicBezTo>
                    <a:pt x="141" y="2266"/>
                    <a:pt x="149" y="2265"/>
                    <a:pt x="158" y="2262"/>
                  </a:cubicBezTo>
                  <a:cubicBezTo>
                    <a:pt x="633" y="2132"/>
                    <a:pt x="1106" y="1985"/>
                    <a:pt x="1576" y="1829"/>
                  </a:cubicBezTo>
                  <a:cubicBezTo>
                    <a:pt x="2515" y="1519"/>
                    <a:pt x="3442" y="1172"/>
                    <a:pt x="4356" y="797"/>
                  </a:cubicBezTo>
                  <a:cubicBezTo>
                    <a:pt x="4813" y="605"/>
                    <a:pt x="5268" y="410"/>
                    <a:pt x="5713" y="196"/>
                  </a:cubicBezTo>
                  <a:cubicBezTo>
                    <a:pt x="5760" y="175"/>
                    <a:pt x="5783" y="120"/>
                    <a:pt x="5766" y="69"/>
                  </a:cubicBezTo>
                  <a:cubicBezTo>
                    <a:pt x="5751" y="27"/>
                    <a:pt x="5711" y="1"/>
                    <a:pt x="5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84"/>
            <p:cNvSpPr/>
            <p:nvPr/>
          </p:nvSpPr>
          <p:spPr>
            <a:xfrm>
              <a:off x="7962151" y="3612476"/>
              <a:ext cx="13555" cy="100996"/>
            </a:xfrm>
            <a:custGeom>
              <a:avLst/>
              <a:gdLst/>
              <a:ahLst/>
              <a:cxnLst/>
              <a:rect l="l" t="t" r="r" b="b"/>
              <a:pathLst>
                <a:path w="395" h="2943" extrusionOk="0">
                  <a:moveTo>
                    <a:pt x="224" y="1"/>
                  </a:moveTo>
                  <a:cubicBezTo>
                    <a:pt x="180" y="1"/>
                    <a:pt x="137" y="27"/>
                    <a:pt x="130" y="80"/>
                  </a:cubicBezTo>
                  <a:cubicBezTo>
                    <a:pt x="26" y="1004"/>
                    <a:pt x="0" y="1925"/>
                    <a:pt x="78" y="2851"/>
                  </a:cubicBezTo>
                  <a:cubicBezTo>
                    <a:pt x="82" y="2912"/>
                    <a:pt x="131" y="2943"/>
                    <a:pt x="181" y="2943"/>
                  </a:cubicBezTo>
                  <a:cubicBezTo>
                    <a:pt x="228" y="2943"/>
                    <a:pt x="276" y="2914"/>
                    <a:pt x="282" y="2856"/>
                  </a:cubicBezTo>
                  <a:cubicBezTo>
                    <a:pt x="389" y="1935"/>
                    <a:pt x="394" y="1007"/>
                    <a:pt x="318" y="84"/>
                  </a:cubicBezTo>
                  <a:cubicBezTo>
                    <a:pt x="314" y="29"/>
                    <a:pt x="269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84"/>
            <p:cNvSpPr/>
            <p:nvPr/>
          </p:nvSpPr>
          <p:spPr>
            <a:xfrm>
              <a:off x="8022273" y="3622977"/>
              <a:ext cx="15889" cy="145369"/>
            </a:xfrm>
            <a:custGeom>
              <a:avLst/>
              <a:gdLst/>
              <a:ahLst/>
              <a:cxnLst/>
              <a:rect l="l" t="t" r="r" b="b"/>
              <a:pathLst>
                <a:path w="463" h="4236" extrusionOk="0">
                  <a:moveTo>
                    <a:pt x="192" y="1"/>
                  </a:moveTo>
                  <a:cubicBezTo>
                    <a:pt x="144" y="1"/>
                    <a:pt x="95" y="33"/>
                    <a:pt x="96" y="94"/>
                  </a:cubicBezTo>
                  <a:lnTo>
                    <a:pt x="89" y="1105"/>
                  </a:lnTo>
                  <a:cubicBezTo>
                    <a:pt x="86" y="2079"/>
                    <a:pt x="38" y="3150"/>
                    <a:pt x="1" y="4130"/>
                  </a:cubicBezTo>
                  <a:cubicBezTo>
                    <a:pt x="1" y="4178"/>
                    <a:pt x="35" y="4226"/>
                    <a:pt x="86" y="4234"/>
                  </a:cubicBezTo>
                  <a:cubicBezTo>
                    <a:pt x="92" y="4235"/>
                    <a:pt x="99" y="4236"/>
                    <a:pt x="105" y="4236"/>
                  </a:cubicBezTo>
                  <a:cubicBezTo>
                    <a:pt x="153" y="4236"/>
                    <a:pt x="195" y="4202"/>
                    <a:pt x="204" y="4152"/>
                  </a:cubicBezTo>
                  <a:cubicBezTo>
                    <a:pt x="441" y="2811"/>
                    <a:pt x="463" y="1430"/>
                    <a:pt x="282" y="80"/>
                  </a:cubicBezTo>
                  <a:cubicBezTo>
                    <a:pt x="276" y="26"/>
                    <a:pt x="234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84"/>
            <p:cNvSpPr/>
            <p:nvPr/>
          </p:nvSpPr>
          <p:spPr>
            <a:xfrm>
              <a:off x="8082979" y="3632654"/>
              <a:ext cx="13830" cy="186824"/>
            </a:xfrm>
            <a:custGeom>
              <a:avLst/>
              <a:gdLst/>
              <a:ahLst/>
              <a:cxnLst/>
              <a:rect l="l" t="t" r="r" b="b"/>
              <a:pathLst>
                <a:path w="403" h="5444" extrusionOk="0">
                  <a:moveTo>
                    <a:pt x="262" y="0"/>
                  </a:moveTo>
                  <a:cubicBezTo>
                    <a:pt x="218" y="0"/>
                    <a:pt x="173" y="28"/>
                    <a:pt x="167" y="84"/>
                  </a:cubicBezTo>
                  <a:cubicBezTo>
                    <a:pt x="92" y="960"/>
                    <a:pt x="64" y="1836"/>
                    <a:pt x="35" y="2714"/>
                  </a:cubicBezTo>
                  <a:cubicBezTo>
                    <a:pt x="16" y="3590"/>
                    <a:pt x="0" y="4469"/>
                    <a:pt x="33" y="5345"/>
                  </a:cubicBezTo>
                  <a:cubicBezTo>
                    <a:pt x="35" y="5396"/>
                    <a:pt x="74" y="5438"/>
                    <a:pt x="127" y="5443"/>
                  </a:cubicBezTo>
                  <a:cubicBezTo>
                    <a:pt x="130" y="5444"/>
                    <a:pt x="133" y="5444"/>
                    <a:pt x="135" y="5444"/>
                  </a:cubicBezTo>
                  <a:cubicBezTo>
                    <a:pt x="190" y="5444"/>
                    <a:pt x="235" y="5404"/>
                    <a:pt x="238" y="5350"/>
                  </a:cubicBezTo>
                  <a:cubicBezTo>
                    <a:pt x="370" y="3601"/>
                    <a:pt x="403" y="1845"/>
                    <a:pt x="355" y="91"/>
                  </a:cubicBezTo>
                  <a:cubicBezTo>
                    <a:pt x="355" y="31"/>
                    <a:pt x="309" y="0"/>
                    <a:pt x="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84"/>
            <p:cNvSpPr/>
            <p:nvPr/>
          </p:nvSpPr>
          <p:spPr>
            <a:xfrm>
              <a:off x="8146155" y="3658323"/>
              <a:ext cx="18806" cy="213077"/>
            </a:xfrm>
            <a:custGeom>
              <a:avLst/>
              <a:gdLst/>
              <a:ahLst/>
              <a:cxnLst/>
              <a:rect l="l" t="t" r="r" b="b"/>
              <a:pathLst>
                <a:path w="548" h="6209" extrusionOk="0">
                  <a:moveTo>
                    <a:pt x="438" y="1"/>
                  </a:moveTo>
                  <a:cubicBezTo>
                    <a:pt x="393" y="1"/>
                    <a:pt x="349" y="29"/>
                    <a:pt x="346" y="85"/>
                  </a:cubicBezTo>
                  <a:cubicBezTo>
                    <a:pt x="256" y="1088"/>
                    <a:pt x="213" y="2091"/>
                    <a:pt x="167" y="3096"/>
                  </a:cubicBezTo>
                  <a:lnTo>
                    <a:pt x="119" y="4603"/>
                  </a:lnTo>
                  <a:cubicBezTo>
                    <a:pt x="101" y="5102"/>
                    <a:pt x="72" y="5599"/>
                    <a:pt x="8" y="6091"/>
                  </a:cubicBezTo>
                  <a:cubicBezTo>
                    <a:pt x="1" y="6145"/>
                    <a:pt x="36" y="6192"/>
                    <a:pt x="86" y="6205"/>
                  </a:cubicBezTo>
                  <a:cubicBezTo>
                    <a:pt x="94" y="6207"/>
                    <a:pt x="103" y="6208"/>
                    <a:pt x="111" y="6208"/>
                  </a:cubicBezTo>
                  <a:cubicBezTo>
                    <a:pt x="158" y="6208"/>
                    <a:pt x="199" y="6177"/>
                    <a:pt x="210" y="6130"/>
                  </a:cubicBezTo>
                  <a:cubicBezTo>
                    <a:pt x="330" y="5634"/>
                    <a:pt x="383" y="5124"/>
                    <a:pt x="422" y="4622"/>
                  </a:cubicBezTo>
                  <a:cubicBezTo>
                    <a:pt x="512" y="3112"/>
                    <a:pt x="548" y="1602"/>
                    <a:pt x="532" y="92"/>
                  </a:cubicBezTo>
                  <a:cubicBezTo>
                    <a:pt x="531" y="31"/>
                    <a:pt x="48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4"/>
            <p:cNvSpPr/>
            <p:nvPr/>
          </p:nvSpPr>
          <p:spPr>
            <a:xfrm>
              <a:off x="8219077" y="3710998"/>
              <a:ext cx="16438" cy="217470"/>
            </a:xfrm>
            <a:custGeom>
              <a:avLst/>
              <a:gdLst/>
              <a:ahLst/>
              <a:cxnLst/>
              <a:rect l="l" t="t" r="r" b="b"/>
              <a:pathLst>
                <a:path w="479" h="6337" extrusionOk="0">
                  <a:moveTo>
                    <a:pt x="256" y="0"/>
                  </a:moveTo>
                  <a:cubicBezTo>
                    <a:pt x="209" y="0"/>
                    <a:pt x="162" y="32"/>
                    <a:pt x="161" y="93"/>
                  </a:cubicBezTo>
                  <a:cubicBezTo>
                    <a:pt x="154" y="603"/>
                    <a:pt x="141" y="1114"/>
                    <a:pt x="121" y="1625"/>
                  </a:cubicBezTo>
                  <a:cubicBezTo>
                    <a:pt x="66" y="3051"/>
                    <a:pt x="1" y="4816"/>
                    <a:pt x="30" y="6236"/>
                  </a:cubicBezTo>
                  <a:cubicBezTo>
                    <a:pt x="31" y="6287"/>
                    <a:pt x="70" y="6332"/>
                    <a:pt x="123" y="6336"/>
                  </a:cubicBezTo>
                  <a:cubicBezTo>
                    <a:pt x="127" y="6336"/>
                    <a:pt x="130" y="6337"/>
                    <a:pt x="133" y="6337"/>
                  </a:cubicBezTo>
                  <a:cubicBezTo>
                    <a:pt x="184" y="6337"/>
                    <a:pt x="228" y="6295"/>
                    <a:pt x="233" y="6242"/>
                  </a:cubicBezTo>
                  <a:cubicBezTo>
                    <a:pt x="276" y="5731"/>
                    <a:pt x="305" y="5219"/>
                    <a:pt x="330" y="4706"/>
                  </a:cubicBezTo>
                  <a:cubicBezTo>
                    <a:pt x="383" y="3214"/>
                    <a:pt x="479" y="1565"/>
                    <a:pt x="349" y="84"/>
                  </a:cubicBezTo>
                  <a:cubicBezTo>
                    <a:pt x="343" y="27"/>
                    <a:pt x="300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4"/>
            <p:cNvSpPr/>
            <p:nvPr/>
          </p:nvSpPr>
          <p:spPr>
            <a:xfrm>
              <a:off x="8285478" y="3767826"/>
              <a:ext cx="19389" cy="204601"/>
            </a:xfrm>
            <a:custGeom>
              <a:avLst/>
              <a:gdLst/>
              <a:ahLst/>
              <a:cxnLst/>
              <a:rect l="l" t="t" r="r" b="b"/>
              <a:pathLst>
                <a:path w="565" h="5962" extrusionOk="0">
                  <a:moveTo>
                    <a:pt x="212" y="0"/>
                  </a:moveTo>
                  <a:cubicBezTo>
                    <a:pt x="162" y="0"/>
                    <a:pt x="111" y="34"/>
                    <a:pt x="113" y="96"/>
                  </a:cubicBezTo>
                  <a:cubicBezTo>
                    <a:pt x="131" y="575"/>
                    <a:pt x="137" y="1053"/>
                    <a:pt x="130" y="1532"/>
                  </a:cubicBezTo>
                  <a:cubicBezTo>
                    <a:pt x="111" y="2968"/>
                    <a:pt x="0" y="4429"/>
                    <a:pt x="97" y="5867"/>
                  </a:cubicBezTo>
                  <a:cubicBezTo>
                    <a:pt x="101" y="5930"/>
                    <a:pt x="150" y="5962"/>
                    <a:pt x="200" y="5962"/>
                  </a:cubicBezTo>
                  <a:cubicBezTo>
                    <a:pt x="250" y="5962"/>
                    <a:pt x="300" y="5929"/>
                    <a:pt x="303" y="5865"/>
                  </a:cubicBezTo>
                  <a:cubicBezTo>
                    <a:pt x="351" y="4166"/>
                    <a:pt x="564" y="1748"/>
                    <a:pt x="303" y="78"/>
                  </a:cubicBezTo>
                  <a:cubicBezTo>
                    <a:pt x="297" y="25"/>
                    <a:pt x="255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430;p84"/>
          <p:cNvGrpSpPr/>
          <p:nvPr/>
        </p:nvGrpSpPr>
        <p:grpSpPr>
          <a:xfrm>
            <a:off x="4394003" y="3574767"/>
            <a:ext cx="621318" cy="642527"/>
            <a:chOff x="7201053" y="2549942"/>
            <a:chExt cx="621318" cy="642527"/>
          </a:xfrm>
        </p:grpSpPr>
        <p:sp>
          <p:nvSpPr>
            <p:cNvPr id="4431" name="Google Shape;4431;p84"/>
            <p:cNvSpPr/>
            <p:nvPr/>
          </p:nvSpPr>
          <p:spPr>
            <a:xfrm>
              <a:off x="7201053" y="2549942"/>
              <a:ext cx="621318" cy="642527"/>
            </a:xfrm>
            <a:custGeom>
              <a:avLst/>
              <a:gdLst/>
              <a:ahLst/>
              <a:cxnLst/>
              <a:rect l="l" t="t" r="r" b="b"/>
              <a:pathLst>
                <a:path w="18105" h="18723" extrusionOk="0">
                  <a:moveTo>
                    <a:pt x="15116" y="1"/>
                  </a:moveTo>
                  <a:cubicBezTo>
                    <a:pt x="11974" y="1"/>
                    <a:pt x="9498" y="597"/>
                    <a:pt x="7323" y="1874"/>
                  </a:cubicBezTo>
                  <a:cubicBezTo>
                    <a:pt x="4372" y="3606"/>
                    <a:pt x="2240" y="6124"/>
                    <a:pt x="1318" y="8960"/>
                  </a:cubicBezTo>
                  <a:cubicBezTo>
                    <a:pt x="0" y="13014"/>
                    <a:pt x="2392" y="16998"/>
                    <a:pt x="2884" y="17756"/>
                  </a:cubicBezTo>
                  <a:lnTo>
                    <a:pt x="2926" y="17819"/>
                  </a:lnTo>
                  <a:cubicBezTo>
                    <a:pt x="3187" y="18217"/>
                    <a:pt x="3550" y="18723"/>
                    <a:pt x="4266" y="18723"/>
                  </a:cubicBezTo>
                  <a:lnTo>
                    <a:pt x="4297" y="18723"/>
                  </a:lnTo>
                  <a:lnTo>
                    <a:pt x="4328" y="18721"/>
                  </a:lnTo>
                  <a:cubicBezTo>
                    <a:pt x="8485" y="18532"/>
                    <a:pt x="12558" y="16303"/>
                    <a:pt x="14960" y="12905"/>
                  </a:cubicBezTo>
                  <a:cubicBezTo>
                    <a:pt x="17362" y="9509"/>
                    <a:pt x="18104" y="4923"/>
                    <a:pt x="16896" y="943"/>
                  </a:cubicBezTo>
                  <a:lnTo>
                    <a:pt x="16620" y="27"/>
                  </a:lnTo>
                  <a:lnTo>
                    <a:pt x="15666" y="6"/>
                  </a:lnTo>
                  <a:cubicBezTo>
                    <a:pt x="15482" y="3"/>
                    <a:pt x="15300" y="1"/>
                    <a:pt x="15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4"/>
            <p:cNvSpPr/>
            <p:nvPr/>
          </p:nvSpPr>
          <p:spPr>
            <a:xfrm>
              <a:off x="7245904" y="2595068"/>
              <a:ext cx="529485" cy="552066"/>
            </a:xfrm>
            <a:custGeom>
              <a:avLst/>
              <a:gdLst/>
              <a:ahLst/>
              <a:cxnLst/>
              <a:rect l="l" t="t" r="r" b="b"/>
              <a:pathLst>
                <a:path w="15429" h="16087" extrusionOk="0">
                  <a:moveTo>
                    <a:pt x="13801" y="1"/>
                  </a:moveTo>
                  <a:cubicBezTo>
                    <a:pt x="11277" y="1"/>
                    <a:pt x="8873" y="405"/>
                    <a:pt x="6681" y="1692"/>
                  </a:cubicBezTo>
                  <a:cubicBezTo>
                    <a:pt x="4229" y="3131"/>
                    <a:pt x="2142" y="5344"/>
                    <a:pt x="1261" y="8049"/>
                  </a:cubicBezTo>
                  <a:cubicBezTo>
                    <a:pt x="0" y="11938"/>
                    <a:pt x="2851" y="16087"/>
                    <a:pt x="2963" y="16087"/>
                  </a:cubicBezTo>
                  <a:cubicBezTo>
                    <a:pt x="2963" y="16087"/>
                    <a:pt x="2963" y="16087"/>
                    <a:pt x="2963" y="16087"/>
                  </a:cubicBezTo>
                  <a:cubicBezTo>
                    <a:pt x="6743" y="15917"/>
                    <a:pt x="10397" y="13917"/>
                    <a:pt x="12579" y="10828"/>
                  </a:cubicBezTo>
                  <a:cubicBezTo>
                    <a:pt x="14763" y="7739"/>
                    <a:pt x="15429" y="3627"/>
                    <a:pt x="14330" y="6"/>
                  </a:cubicBezTo>
                  <a:cubicBezTo>
                    <a:pt x="14153" y="3"/>
                    <a:pt x="13977" y="1"/>
                    <a:pt x="13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4"/>
            <p:cNvSpPr/>
            <p:nvPr/>
          </p:nvSpPr>
          <p:spPr>
            <a:xfrm>
              <a:off x="7346759" y="2607902"/>
              <a:ext cx="383773" cy="511537"/>
            </a:xfrm>
            <a:custGeom>
              <a:avLst/>
              <a:gdLst/>
              <a:ahLst/>
              <a:cxnLst/>
              <a:rect l="l" t="t" r="r" b="b"/>
              <a:pathLst>
                <a:path w="11183" h="14906" extrusionOk="0">
                  <a:moveTo>
                    <a:pt x="11091" y="0"/>
                  </a:moveTo>
                  <a:cubicBezTo>
                    <a:pt x="11079" y="0"/>
                    <a:pt x="11066" y="5"/>
                    <a:pt x="11055" y="15"/>
                  </a:cubicBezTo>
                  <a:cubicBezTo>
                    <a:pt x="9944" y="1089"/>
                    <a:pt x="8885" y="2215"/>
                    <a:pt x="7875" y="3383"/>
                  </a:cubicBezTo>
                  <a:cubicBezTo>
                    <a:pt x="4844" y="6884"/>
                    <a:pt x="2163" y="10707"/>
                    <a:pt x="17" y="14814"/>
                  </a:cubicBezTo>
                  <a:cubicBezTo>
                    <a:pt x="1" y="14844"/>
                    <a:pt x="11" y="14881"/>
                    <a:pt x="41" y="14897"/>
                  </a:cubicBezTo>
                  <a:cubicBezTo>
                    <a:pt x="51" y="14903"/>
                    <a:pt x="62" y="14905"/>
                    <a:pt x="73" y="14905"/>
                  </a:cubicBezTo>
                  <a:cubicBezTo>
                    <a:pt x="95" y="14905"/>
                    <a:pt x="117" y="14893"/>
                    <a:pt x="128" y="14873"/>
                  </a:cubicBezTo>
                  <a:cubicBezTo>
                    <a:pt x="402" y="14369"/>
                    <a:pt x="979" y="13357"/>
                    <a:pt x="1274" y="12866"/>
                  </a:cubicBezTo>
                  <a:cubicBezTo>
                    <a:pt x="4037" y="8243"/>
                    <a:pt x="7348" y="3927"/>
                    <a:pt x="11139" y="100"/>
                  </a:cubicBezTo>
                  <a:cubicBezTo>
                    <a:pt x="11183" y="58"/>
                    <a:pt x="11137" y="0"/>
                    <a:pt x="1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4"/>
            <p:cNvSpPr/>
            <p:nvPr/>
          </p:nvSpPr>
          <p:spPr>
            <a:xfrm>
              <a:off x="7618990" y="2612569"/>
              <a:ext cx="20076" cy="99109"/>
            </a:xfrm>
            <a:custGeom>
              <a:avLst/>
              <a:gdLst/>
              <a:ahLst/>
              <a:cxnLst/>
              <a:rect l="l" t="t" r="r" b="b"/>
              <a:pathLst>
                <a:path w="585" h="2888" extrusionOk="0">
                  <a:moveTo>
                    <a:pt x="64" y="0"/>
                  </a:moveTo>
                  <a:cubicBezTo>
                    <a:pt x="32" y="0"/>
                    <a:pt x="0" y="23"/>
                    <a:pt x="4" y="62"/>
                  </a:cubicBezTo>
                  <a:cubicBezTo>
                    <a:pt x="47" y="528"/>
                    <a:pt x="120" y="993"/>
                    <a:pt x="190" y="1457"/>
                  </a:cubicBezTo>
                  <a:cubicBezTo>
                    <a:pt x="268" y="1919"/>
                    <a:pt x="346" y="2382"/>
                    <a:pt x="456" y="2838"/>
                  </a:cubicBezTo>
                  <a:cubicBezTo>
                    <a:pt x="463" y="2867"/>
                    <a:pt x="486" y="2888"/>
                    <a:pt x="514" y="2888"/>
                  </a:cubicBezTo>
                  <a:cubicBezTo>
                    <a:pt x="517" y="2888"/>
                    <a:pt x="520" y="2887"/>
                    <a:pt x="522" y="2887"/>
                  </a:cubicBezTo>
                  <a:cubicBezTo>
                    <a:pt x="557" y="2886"/>
                    <a:pt x="584" y="2852"/>
                    <a:pt x="580" y="2819"/>
                  </a:cubicBezTo>
                  <a:cubicBezTo>
                    <a:pt x="483" y="1884"/>
                    <a:pt x="326" y="960"/>
                    <a:pt x="118" y="43"/>
                  </a:cubicBezTo>
                  <a:cubicBezTo>
                    <a:pt x="112" y="14"/>
                    <a:pt x="88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4"/>
            <p:cNvSpPr/>
            <p:nvPr/>
          </p:nvSpPr>
          <p:spPr>
            <a:xfrm>
              <a:off x="7542842" y="2631992"/>
              <a:ext cx="44716" cy="138128"/>
            </a:xfrm>
            <a:custGeom>
              <a:avLst/>
              <a:gdLst/>
              <a:ahLst/>
              <a:cxnLst/>
              <a:rect l="l" t="t" r="r" b="b"/>
              <a:pathLst>
                <a:path w="1303" h="4025" extrusionOk="0">
                  <a:moveTo>
                    <a:pt x="70" y="1"/>
                  </a:moveTo>
                  <a:cubicBezTo>
                    <a:pt x="36" y="1"/>
                    <a:pt x="0" y="29"/>
                    <a:pt x="12" y="71"/>
                  </a:cubicBezTo>
                  <a:cubicBezTo>
                    <a:pt x="94" y="401"/>
                    <a:pt x="179" y="732"/>
                    <a:pt x="272" y="1058"/>
                  </a:cubicBezTo>
                  <a:lnTo>
                    <a:pt x="550" y="2038"/>
                  </a:lnTo>
                  <a:lnTo>
                    <a:pt x="849" y="3013"/>
                  </a:lnTo>
                  <a:cubicBezTo>
                    <a:pt x="951" y="3337"/>
                    <a:pt x="1058" y="3661"/>
                    <a:pt x="1169" y="3981"/>
                  </a:cubicBezTo>
                  <a:cubicBezTo>
                    <a:pt x="1179" y="4007"/>
                    <a:pt x="1204" y="4025"/>
                    <a:pt x="1232" y="4025"/>
                  </a:cubicBezTo>
                  <a:cubicBezTo>
                    <a:pt x="1236" y="4025"/>
                    <a:pt x="1241" y="4024"/>
                    <a:pt x="1246" y="4023"/>
                  </a:cubicBezTo>
                  <a:cubicBezTo>
                    <a:pt x="1279" y="4014"/>
                    <a:pt x="1302" y="3980"/>
                    <a:pt x="1292" y="3945"/>
                  </a:cubicBezTo>
                  <a:cubicBezTo>
                    <a:pt x="967" y="2669"/>
                    <a:pt x="552" y="1283"/>
                    <a:pt x="123" y="39"/>
                  </a:cubicBezTo>
                  <a:cubicBezTo>
                    <a:pt x="114" y="12"/>
                    <a:pt x="92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4"/>
            <p:cNvSpPr/>
            <p:nvPr/>
          </p:nvSpPr>
          <p:spPr>
            <a:xfrm>
              <a:off x="7478945" y="2660063"/>
              <a:ext cx="61874" cy="173338"/>
            </a:xfrm>
            <a:custGeom>
              <a:avLst/>
              <a:gdLst/>
              <a:ahLst/>
              <a:cxnLst/>
              <a:rect l="l" t="t" r="r" b="b"/>
              <a:pathLst>
                <a:path w="1803" h="5051" extrusionOk="0">
                  <a:moveTo>
                    <a:pt x="72" y="1"/>
                  </a:moveTo>
                  <a:cubicBezTo>
                    <a:pt x="36" y="1"/>
                    <a:pt x="1" y="30"/>
                    <a:pt x="13" y="74"/>
                  </a:cubicBezTo>
                  <a:cubicBezTo>
                    <a:pt x="121" y="494"/>
                    <a:pt x="237" y="916"/>
                    <a:pt x="362" y="1330"/>
                  </a:cubicBezTo>
                  <a:cubicBezTo>
                    <a:pt x="614" y="2161"/>
                    <a:pt x="892" y="2987"/>
                    <a:pt x="1192" y="3800"/>
                  </a:cubicBezTo>
                  <a:cubicBezTo>
                    <a:pt x="1344" y="4207"/>
                    <a:pt x="1506" y="4611"/>
                    <a:pt x="1673" y="5011"/>
                  </a:cubicBezTo>
                  <a:cubicBezTo>
                    <a:pt x="1683" y="5035"/>
                    <a:pt x="1707" y="5050"/>
                    <a:pt x="1732" y="5050"/>
                  </a:cubicBezTo>
                  <a:cubicBezTo>
                    <a:pt x="1739" y="5050"/>
                    <a:pt x="1746" y="5049"/>
                    <a:pt x="1752" y="5047"/>
                  </a:cubicBezTo>
                  <a:cubicBezTo>
                    <a:pt x="1786" y="5034"/>
                    <a:pt x="1803" y="4998"/>
                    <a:pt x="1793" y="4966"/>
                  </a:cubicBezTo>
                  <a:cubicBezTo>
                    <a:pt x="1368" y="3741"/>
                    <a:pt x="533" y="1271"/>
                    <a:pt x="126" y="39"/>
                  </a:cubicBezTo>
                  <a:cubicBezTo>
                    <a:pt x="116" y="13"/>
                    <a:pt x="94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84"/>
            <p:cNvSpPr/>
            <p:nvPr/>
          </p:nvSpPr>
          <p:spPr>
            <a:xfrm>
              <a:off x="7414843" y="2707179"/>
              <a:ext cx="73783" cy="195129"/>
            </a:xfrm>
            <a:custGeom>
              <a:avLst/>
              <a:gdLst/>
              <a:ahLst/>
              <a:cxnLst/>
              <a:rect l="l" t="t" r="r" b="b"/>
              <a:pathLst>
                <a:path w="2150" h="5686" extrusionOk="0">
                  <a:moveTo>
                    <a:pt x="74" y="1"/>
                  </a:moveTo>
                  <a:cubicBezTo>
                    <a:pt x="38" y="1"/>
                    <a:pt x="0" y="33"/>
                    <a:pt x="16" y="77"/>
                  </a:cubicBezTo>
                  <a:cubicBezTo>
                    <a:pt x="169" y="543"/>
                    <a:pt x="323" y="1012"/>
                    <a:pt x="487" y="1478"/>
                  </a:cubicBezTo>
                  <a:cubicBezTo>
                    <a:pt x="726" y="2177"/>
                    <a:pt x="1227" y="3573"/>
                    <a:pt x="1484" y="4264"/>
                  </a:cubicBezTo>
                  <a:cubicBezTo>
                    <a:pt x="1657" y="4728"/>
                    <a:pt x="1833" y="5188"/>
                    <a:pt x="2014" y="5646"/>
                  </a:cubicBezTo>
                  <a:cubicBezTo>
                    <a:pt x="2024" y="5674"/>
                    <a:pt x="2047" y="5685"/>
                    <a:pt x="2069" y="5685"/>
                  </a:cubicBezTo>
                  <a:cubicBezTo>
                    <a:pt x="2108" y="5685"/>
                    <a:pt x="2149" y="5650"/>
                    <a:pt x="2134" y="5602"/>
                  </a:cubicBezTo>
                  <a:cubicBezTo>
                    <a:pt x="1537" y="3788"/>
                    <a:pt x="821" y="1813"/>
                    <a:pt x="126" y="36"/>
                  </a:cubicBezTo>
                  <a:cubicBezTo>
                    <a:pt x="116" y="11"/>
                    <a:pt x="95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84"/>
            <p:cNvSpPr/>
            <p:nvPr/>
          </p:nvSpPr>
          <p:spPr>
            <a:xfrm>
              <a:off x="7354549" y="2768331"/>
              <a:ext cx="82808" cy="211636"/>
            </a:xfrm>
            <a:custGeom>
              <a:avLst/>
              <a:gdLst/>
              <a:ahLst/>
              <a:cxnLst/>
              <a:rect l="l" t="t" r="r" b="b"/>
              <a:pathLst>
                <a:path w="2413" h="6167" extrusionOk="0">
                  <a:moveTo>
                    <a:pt x="75" y="0"/>
                  </a:moveTo>
                  <a:cubicBezTo>
                    <a:pt x="39" y="0"/>
                    <a:pt x="1" y="33"/>
                    <a:pt x="16" y="77"/>
                  </a:cubicBezTo>
                  <a:cubicBezTo>
                    <a:pt x="191" y="586"/>
                    <a:pt x="369" y="1095"/>
                    <a:pt x="552" y="1602"/>
                  </a:cubicBezTo>
                  <a:cubicBezTo>
                    <a:pt x="825" y="2358"/>
                    <a:pt x="1392" y="3875"/>
                    <a:pt x="1681" y="4626"/>
                  </a:cubicBezTo>
                  <a:cubicBezTo>
                    <a:pt x="1874" y="5127"/>
                    <a:pt x="2072" y="5629"/>
                    <a:pt x="2275" y="6129"/>
                  </a:cubicBezTo>
                  <a:cubicBezTo>
                    <a:pt x="2286" y="6156"/>
                    <a:pt x="2308" y="6167"/>
                    <a:pt x="2330" y="6167"/>
                  </a:cubicBezTo>
                  <a:cubicBezTo>
                    <a:pt x="2370" y="6167"/>
                    <a:pt x="2413" y="6131"/>
                    <a:pt x="2395" y="6084"/>
                  </a:cubicBezTo>
                  <a:cubicBezTo>
                    <a:pt x="1715" y="4113"/>
                    <a:pt x="907" y="1968"/>
                    <a:pt x="125" y="36"/>
                  </a:cubicBezTo>
                  <a:cubicBezTo>
                    <a:pt x="115" y="11"/>
                    <a:pt x="95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4"/>
            <p:cNvSpPr/>
            <p:nvPr/>
          </p:nvSpPr>
          <p:spPr>
            <a:xfrm>
              <a:off x="7309938" y="2849557"/>
              <a:ext cx="85554" cy="192967"/>
            </a:xfrm>
            <a:custGeom>
              <a:avLst/>
              <a:gdLst/>
              <a:ahLst/>
              <a:cxnLst/>
              <a:rect l="l" t="t" r="r" b="b"/>
              <a:pathLst>
                <a:path w="2493" h="5623" extrusionOk="0">
                  <a:moveTo>
                    <a:pt x="74" y="1"/>
                  </a:moveTo>
                  <a:cubicBezTo>
                    <a:pt x="38" y="1"/>
                    <a:pt x="0" y="35"/>
                    <a:pt x="17" y="79"/>
                  </a:cubicBezTo>
                  <a:cubicBezTo>
                    <a:pt x="186" y="550"/>
                    <a:pt x="359" y="1017"/>
                    <a:pt x="541" y="1482"/>
                  </a:cubicBezTo>
                  <a:cubicBezTo>
                    <a:pt x="905" y="2412"/>
                    <a:pt x="1298" y="3331"/>
                    <a:pt x="1713" y="4239"/>
                  </a:cubicBezTo>
                  <a:cubicBezTo>
                    <a:pt x="1921" y="4694"/>
                    <a:pt x="2139" y="5144"/>
                    <a:pt x="2366" y="5589"/>
                  </a:cubicBezTo>
                  <a:cubicBezTo>
                    <a:pt x="2376" y="5610"/>
                    <a:pt x="2399" y="5623"/>
                    <a:pt x="2422" y="5623"/>
                  </a:cubicBezTo>
                  <a:cubicBezTo>
                    <a:pt x="2430" y="5623"/>
                    <a:pt x="2439" y="5621"/>
                    <a:pt x="2447" y="5618"/>
                  </a:cubicBezTo>
                  <a:cubicBezTo>
                    <a:pt x="2478" y="5606"/>
                    <a:pt x="2493" y="5567"/>
                    <a:pt x="2478" y="5536"/>
                  </a:cubicBezTo>
                  <a:cubicBezTo>
                    <a:pt x="1882" y="4170"/>
                    <a:pt x="701" y="1410"/>
                    <a:pt x="124" y="36"/>
                  </a:cubicBezTo>
                  <a:cubicBezTo>
                    <a:pt x="114" y="11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4"/>
            <p:cNvSpPr/>
            <p:nvPr/>
          </p:nvSpPr>
          <p:spPr>
            <a:xfrm>
              <a:off x="7636148" y="2702306"/>
              <a:ext cx="100756" cy="7893"/>
            </a:xfrm>
            <a:custGeom>
              <a:avLst/>
              <a:gdLst/>
              <a:ahLst/>
              <a:cxnLst/>
              <a:rect l="l" t="t" r="r" b="b"/>
              <a:pathLst>
                <a:path w="2936" h="230" extrusionOk="0">
                  <a:moveTo>
                    <a:pt x="2256" y="0"/>
                  </a:moveTo>
                  <a:cubicBezTo>
                    <a:pt x="1991" y="0"/>
                    <a:pt x="1725" y="6"/>
                    <a:pt x="1459" y="11"/>
                  </a:cubicBezTo>
                  <a:cubicBezTo>
                    <a:pt x="994" y="28"/>
                    <a:pt x="526" y="43"/>
                    <a:pt x="60" y="92"/>
                  </a:cubicBezTo>
                  <a:cubicBezTo>
                    <a:pt x="28" y="96"/>
                    <a:pt x="5" y="121"/>
                    <a:pt x="2" y="154"/>
                  </a:cubicBezTo>
                  <a:cubicBezTo>
                    <a:pt x="1" y="190"/>
                    <a:pt x="30" y="219"/>
                    <a:pt x="64" y="220"/>
                  </a:cubicBezTo>
                  <a:cubicBezTo>
                    <a:pt x="276" y="226"/>
                    <a:pt x="487" y="229"/>
                    <a:pt x="698" y="229"/>
                  </a:cubicBezTo>
                  <a:cubicBezTo>
                    <a:pt x="1421" y="229"/>
                    <a:pt x="2144" y="194"/>
                    <a:pt x="2865" y="129"/>
                  </a:cubicBezTo>
                  <a:cubicBezTo>
                    <a:pt x="2935" y="125"/>
                    <a:pt x="2930" y="14"/>
                    <a:pt x="2860" y="12"/>
                  </a:cubicBezTo>
                  <a:cubicBezTo>
                    <a:pt x="2658" y="4"/>
                    <a:pt x="2457" y="0"/>
                    <a:pt x="2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4"/>
            <p:cNvSpPr/>
            <p:nvPr/>
          </p:nvSpPr>
          <p:spPr>
            <a:xfrm>
              <a:off x="7583438" y="2762703"/>
              <a:ext cx="145643" cy="10604"/>
            </a:xfrm>
            <a:custGeom>
              <a:avLst/>
              <a:gdLst/>
              <a:ahLst/>
              <a:cxnLst/>
              <a:rect l="l" t="t" r="r" b="b"/>
              <a:pathLst>
                <a:path w="4244" h="309" extrusionOk="0">
                  <a:moveTo>
                    <a:pt x="4166" y="0"/>
                  </a:moveTo>
                  <a:cubicBezTo>
                    <a:pt x="4165" y="0"/>
                    <a:pt x="4164" y="0"/>
                    <a:pt x="4162" y="0"/>
                  </a:cubicBezTo>
                  <a:cubicBezTo>
                    <a:pt x="3822" y="25"/>
                    <a:pt x="3480" y="44"/>
                    <a:pt x="3139" y="62"/>
                  </a:cubicBezTo>
                  <a:cubicBezTo>
                    <a:pt x="2527" y="97"/>
                    <a:pt x="1876" y="109"/>
                    <a:pt x="1233" y="109"/>
                  </a:cubicBezTo>
                  <a:cubicBezTo>
                    <a:pt x="838" y="109"/>
                    <a:pt x="447" y="105"/>
                    <a:pt x="70" y="98"/>
                  </a:cubicBezTo>
                  <a:cubicBezTo>
                    <a:pt x="69" y="98"/>
                    <a:pt x="68" y="98"/>
                    <a:pt x="67" y="98"/>
                  </a:cubicBezTo>
                  <a:cubicBezTo>
                    <a:pt x="35" y="98"/>
                    <a:pt x="8" y="123"/>
                    <a:pt x="5" y="155"/>
                  </a:cubicBezTo>
                  <a:cubicBezTo>
                    <a:pt x="1" y="191"/>
                    <a:pt x="27" y="221"/>
                    <a:pt x="61" y="224"/>
                  </a:cubicBezTo>
                  <a:cubicBezTo>
                    <a:pt x="402" y="263"/>
                    <a:pt x="747" y="286"/>
                    <a:pt x="1089" y="299"/>
                  </a:cubicBezTo>
                  <a:cubicBezTo>
                    <a:pt x="1280" y="305"/>
                    <a:pt x="1470" y="308"/>
                    <a:pt x="1660" y="308"/>
                  </a:cubicBezTo>
                  <a:cubicBezTo>
                    <a:pt x="2502" y="308"/>
                    <a:pt x="3343" y="249"/>
                    <a:pt x="4173" y="119"/>
                  </a:cubicBezTo>
                  <a:cubicBezTo>
                    <a:pt x="4243" y="107"/>
                    <a:pt x="4234" y="0"/>
                    <a:pt x="4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4"/>
            <p:cNvSpPr/>
            <p:nvPr/>
          </p:nvSpPr>
          <p:spPr>
            <a:xfrm>
              <a:off x="7534091" y="2826977"/>
              <a:ext cx="188026" cy="8511"/>
            </a:xfrm>
            <a:custGeom>
              <a:avLst/>
              <a:gdLst/>
              <a:ahLst/>
              <a:cxnLst/>
              <a:rect l="l" t="t" r="r" b="b"/>
              <a:pathLst>
                <a:path w="5479" h="248" extrusionOk="0">
                  <a:moveTo>
                    <a:pt x="4581" y="1"/>
                  </a:moveTo>
                  <a:cubicBezTo>
                    <a:pt x="4411" y="1"/>
                    <a:pt x="4242" y="1"/>
                    <a:pt x="4072" y="2"/>
                  </a:cubicBezTo>
                  <a:cubicBezTo>
                    <a:pt x="2836" y="15"/>
                    <a:pt x="1307" y="46"/>
                    <a:pt x="80" y="118"/>
                  </a:cubicBezTo>
                  <a:cubicBezTo>
                    <a:pt x="0" y="122"/>
                    <a:pt x="5" y="245"/>
                    <a:pt x="83" y="245"/>
                  </a:cubicBezTo>
                  <a:cubicBezTo>
                    <a:pt x="84" y="245"/>
                    <a:pt x="84" y="245"/>
                    <a:pt x="85" y="245"/>
                  </a:cubicBezTo>
                  <a:cubicBezTo>
                    <a:pt x="288" y="247"/>
                    <a:pt x="493" y="247"/>
                    <a:pt x="701" y="247"/>
                  </a:cubicBezTo>
                  <a:cubicBezTo>
                    <a:pt x="2246" y="247"/>
                    <a:pt x="3892" y="201"/>
                    <a:pt x="5404" y="119"/>
                  </a:cubicBezTo>
                  <a:cubicBezTo>
                    <a:pt x="5479" y="118"/>
                    <a:pt x="5476" y="4"/>
                    <a:pt x="5405" y="4"/>
                  </a:cubicBezTo>
                  <a:cubicBezTo>
                    <a:pt x="5405" y="4"/>
                    <a:pt x="5405" y="4"/>
                    <a:pt x="5404" y="4"/>
                  </a:cubicBezTo>
                  <a:cubicBezTo>
                    <a:pt x="5129" y="2"/>
                    <a:pt x="4855" y="1"/>
                    <a:pt x="4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4"/>
            <p:cNvSpPr/>
            <p:nvPr/>
          </p:nvSpPr>
          <p:spPr>
            <a:xfrm>
              <a:off x="7485122" y="2896262"/>
              <a:ext cx="214244" cy="8785"/>
            </a:xfrm>
            <a:custGeom>
              <a:avLst/>
              <a:gdLst/>
              <a:ahLst/>
              <a:cxnLst/>
              <a:rect l="l" t="t" r="r" b="b"/>
              <a:pathLst>
                <a:path w="6243" h="256" extrusionOk="0">
                  <a:moveTo>
                    <a:pt x="68" y="1"/>
                  </a:moveTo>
                  <a:cubicBezTo>
                    <a:pt x="38" y="1"/>
                    <a:pt x="12" y="23"/>
                    <a:pt x="6" y="53"/>
                  </a:cubicBezTo>
                  <a:cubicBezTo>
                    <a:pt x="0" y="89"/>
                    <a:pt x="25" y="121"/>
                    <a:pt x="58" y="127"/>
                  </a:cubicBezTo>
                  <a:cubicBezTo>
                    <a:pt x="718" y="235"/>
                    <a:pt x="1382" y="255"/>
                    <a:pt x="2046" y="255"/>
                  </a:cubicBezTo>
                  <a:cubicBezTo>
                    <a:pt x="2403" y="255"/>
                    <a:pt x="2760" y="249"/>
                    <a:pt x="3116" y="248"/>
                  </a:cubicBezTo>
                  <a:cubicBezTo>
                    <a:pt x="4010" y="232"/>
                    <a:pt x="5288" y="212"/>
                    <a:pt x="6169" y="172"/>
                  </a:cubicBezTo>
                  <a:cubicBezTo>
                    <a:pt x="6242" y="170"/>
                    <a:pt x="6239" y="56"/>
                    <a:pt x="6164" y="56"/>
                  </a:cubicBezTo>
                  <a:cubicBezTo>
                    <a:pt x="5656" y="48"/>
                    <a:pt x="5147" y="40"/>
                    <a:pt x="4638" y="40"/>
                  </a:cubicBezTo>
                  <a:lnTo>
                    <a:pt x="3114" y="46"/>
                  </a:lnTo>
                  <a:cubicBezTo>
                    <a:pt x="2594" y="49"/>
                    <a:pt x="2072" y="64"/>
                    <a:pt x="1552" y="64"/>
                  </a:cubicBezTo>
                  <a:cubicBezTo>
                    <a:pt x="1058" y="64"/>
                    <a:pt x="565" y="51"/>
                    <a:pt x="76" y="1"/>
                  </a:cubicBezTo>
                  <a:cubicBezTo>
                    <a:pt x="73" y="1"/>
                    <a:pt x="7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4"/>
            <p:cNvSpPr/>
            <p:nvPr/>
          </p:nvSpPr>
          <p:spPr>
            <a:xfrm>
              <a:off x="7430388" y="2967948"/>
              <a:ext cx="219014" cy="9952"/>
            </a:xfrm>
            <a:custGeom>
              <a:avLst/>
              <a:gdLst/>
              <a:ahLst/>
              <a:cxnLst/>
              <a:rect l="l" t="t" r="r" b="b"/>
              <a:pathLst>
                <a:path w="6382" h="290" extrusionOk="0">
                  <a:moveTo>
                    <a:pt x="6305" y="1"/>
                  </a:moveTo>
                  <a:cubicBezTo>
                    <a:pt x="6303" y="1"/>
                    <a:pt x="6302" y="1"/>
                    <a:pt x="6300" y="1"/>
                  </a:cubicBezTo>
                  <a:cubicBezTo>
                    <a:pt x="5782" y="30"/>
                    <a:pt x="5266" y="44"/>
                    <a:pt x="4748" y="53"/>
                  </a:cubicBezTo>
                  <a:cubicBezTo>
                    <a:pt x="3303" y="72"/>
                    <a:pt x="1516" y="92"/>
                    <a:pt x="83" y="159"/>
                  </a:cubicBezTo>
                  <a:cubicBezTo>
                    <a:pt x="0" y="160"/>
                    <a:pt x="6" y="284"/>
                    <a:pt x="84" y="284"/>
                  </a:cubicBezTo>
                  <a:cubicBezTo>
                    <a:pt x="667" y="285"/>
                    <a:pt x="1259" y="289"/>
                    <a:pt x="1854" y="289"/>
                  </a:cubicBezTo>
                  <a:cubicBezTo>
                    <a:pt x="3344" y="289"/>
                    <a:pt x="4856" y="265"/>
                    <a:pt x="6308" y="117"/>
                  </a:cubicBezTo>
                  <a:cubicBezTo>
                    <a:pt x="6382" y="110"/>
                    <a:pt x="6371" y="1"/>
                    <a:pt x="6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4"/>
            <p:cNvSpPr/>
            <p:nvPr/>
          </p:nvSpPr>
          <p:spPr>
            <a:xfrm>
              <a:off x="7389758" y="3036100"/>
              <a:ext cx="205287" cy="13212"/>
            </a:xfrm>
            <a:custGeom>
              <a:avLst/>
              <a:gdLst/>
              <a:ahLst/>
              <a:cxnLst/>
              <a:rect l="l" t="t" r="r" b="b"/>
              <a:pathLst>
                <a:path w="5982" h="385" extrusionOk="0">
                  <a:moveTo>
                    <a:pt x="5904" y="1"/>
                  </a:moveTo>
                  <a:cubicBezTo>
                    <a:pt x="5901" y="1"/>
                    <a:pt x="5899" y="1"/>
                    <a:pt x="5896" y="1"/>
                  </a:cubicBezTo>
                  <a:cubicBezTo>
                    <a:pt x="5412" y="56"/>
                    <a:pt x="4929" y="85"/>
                    <a:pt x="4444" y="107"/>
                  </a:cubicBezTo>
                  <a:cubicBezTo>
                    <a:pt x="2996" y="165"/>
                    <a:pt x="1508" y="121"/>
                    <a:pt x="61" y="258"/>
                  </a:cubicBezTo>
                  <a:cubicBezTo>
                    <a:pt x="28" y="260"/>
                    <a:pt x="1" y="289"/>
                    <a:pt x="4" y="323"/>
                  </a:cubicBezTo>
                  <a:cubicBezTo>
                    <a:pt x="4" y="356"/>
                    <a:pt x="31" y="384"/>
                    <a:pt x="64" y="384"/>
                  </a:cubicBezTo>
                  <a:cubicBezTo>
                    <a:pt x="65" y="384"/>
                    <a:pt x="67" y="384"/>
                    <a:pt x="69" y="384"/>
                  </a:cubicBezTo>
                  <a:cubicBezTo>
                    <a:pt x="555" y="375"/>
                    <a:pt x="1040" y="359"/>
                    <a:pt x="1528" y="358"/>
                  </a:cubicBezTo>
                  <a:cubicBezTo>
                    <a:pt x="2944" y="341"/>
                    <a:pt x="4519" y="362"/>
                    <a:pt x="5912" y="117"/>
                  </a:cubicBezTo>
                  <a:cubicBezTo>
                    <a:pt x="5981" y="107"/>
                    <a:pt x="5968" y="1"/>
                    <a:pt x="5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446;p84"/>
          <p:cNvGrpSpPr/>
          <p:nvPr/>
        </p:nvGrpSpPr>
        <p:grpSpPr>
          <a:xfrm rot="-1855427">
            <a:off x="2351755" y="4083498"/>
            <a:ext cx="941300" cy="809064"/>
            <a:chOff x="8598575" y="901550"/>
            <a:chExt cx="2945989" cy="2532130"/>
          </a:xfrm>
        </p:grpSpPr>
        <p:sp>
          <p:nvSpPr>
            <p:cNvPr id="4447" name="Google Shape;4447;p84"/>
            <p:cNvSpPr/>
            <p:nvPr/>
          </p:nvSpPr>
          <p:spPr>
            <a:xfrm>
              <a:off x="8611604" y="901550"/>
              <a:ext cx="2932961" cy="2532130"/>
            </a:xfrm>
            <a:custGeom>
              <a:avLst/>
              <a:gdLst/>
              <a:ahLst/>
              <a:cxnLst/>
              <a:rect l="l" t="t" r="r" b="b"/>
              <a:pathLst>
                <a:path w="31742" h="27404" extrusionOk="0">
                  <a:moveTo>
                    <a:pt x="13602" y="0"/>
                  </a:moveTo>
                  <a:cubicBezTo>
                    <a:pt x="12665" y="0"/>
                    <a:pt x="11664" y="191"/>
                    <a:pt x="10625" y="569"/>
                  </a:cubicBezTo>
                  <a:cubicBezTo>
                    <a:pt x="6881" y="1934"/>
                    <a:pt x="4199" y="4948"/>
                    <a:pt x="2581" y="8515"/>
                  </a:cubicBezTo>
                  <a:cubicBezTo>
                    <a:pt x="779" y="12485"/>
                    <a:pt x="136" y="17095"/>
                    <a:pt x="37" y="21422"/>
                  </a:cubicBezTo>
                  <a:cubicBezTo>
                    <a:pt x="1" y="22944"/>
                    <a:pt x="178" y="24480"/>
                    <a:pt x="69" y="25996"/>
                  </a:cubicBezTo>
                  <a:cubicBezTo>
                    <a:pt x="32" y="26501"/>
                    <a:pt x="294" y="26987"/>
                    <a:pt x="736" y="27235"/>
                  </a:cubicBezTo>
                  <a:cubicBezTo>
                    <a:pt x="932" y="27345"/>
                    <a:pt x="1155" y="27403"/>
                    <a:pt x="1379" y="27403"/>
                  </a:cubicBezTo>
                  <a:cubicBezTo>
                    <a:pt x="1654" y="27403"/>
                    <a:pt x="1918" y="27319"/>
                    <a:pt x="2143" y="27159"/>
                  </a:cubicBezTo>
                  <a:cubicBezTo>
                    <a:pt x="5649" y="24658"/>
                    <a:pt x="10298" y="23970"/>
                    <a:pt x="14497" y="23630"/>
                  </a:cubicBezTo>
                  <a:cubicBezTo>
                    <a:pt x="16509" y="23468"/>
                    <a:pt x="18633" y="23152"/>
                    <a:pt x="20526" y="22431"/>
                  </a:cubicBezTo>
                  <a:cubicBezTo>
                    <a:pt x="21848" y="21928"/>
                    <a:pt x="23076" y="21171"/>
                    <a:pt x="24066" y="20159"/>
                  </a:cubicBezTo>
                  <a:cubicBezTo>
                    <a:pt x="24709" y="19505"/>
                    <a:pt x="25255" y="18750"/>
                    <a:pt x="25610" y="17904"/>
                  </a:cubicBezTo>
                  <a:cubicBezTo>
                    <a:pt x="26151" y="16618"/>
                    <a:pt x="26229" y="15183"/>
                    <a:pt x="26108" y="13793"/>
                  </a:cubicBezTo>
                  <a:cubicBezTo>
                    <a:pt x="25904" y="11438"/>
                    <a:pt x="25080" y="9054"/>
                    <a:pt x="23208" y="7508"/>
                  </a:cubicBezTo>
                  <a:cubicBezTo>
                    <a:pt x="23424" y="7385"/>
                    <a:pt x="23641" y="7260"/>
                    <a:pt x="23853" y="7138"/>
                  </a:cubicBezTo>
                  <a:lnTo>
                    <a:pt x="23858" y="7135"/>
                  </a:lnTo>
                  <a:cubicBezTo>
                    <a:pt x="26046" y="5879"/>
                    <a:pt x="28309" y="4581"/>
                    <a:pt x="30686" y="3848"/>
                  </a:cubicBezTo>
                  <a:lnTo>
                    <a:pt x="30696" y="3845"/>
                  </a:lnTo>
                  <a:cubicBezTo>
                    <a:pt x="31050" y="3734"/>
                    <a:pt x="31344" y="3490"/>
                    <a:pt x="31521" y="3164"/>
                  </a:cubicBezTo>
                  <a:cubicBezTo>
                    <a:pt x="31701" y="2832"/>
                    <a:pt x="31742" y="2448"/>
                    <a:pt x="31636" y="2085"/>
                  </a:cubicBezTo>
                  <a:cubicBezTo>
                    <a:pt x="31458" y="1480"/>
                    <a:pt x="30895" y="1057"/>
                    <a:pt x="30265" y="1057"/>
                  </a:cubicBezTo>
                  <a:cubicBezTo>
                    <a:pt x="30131" y="1057"/>
                    <a:pt x="29998" y="1076"/>
                    <a:pt x="29869" y="1114"/>
                  </a:cubicBezTo>
                  <a:cubicBezTo>
                    <a:pt x="27042" y="1921"/>
                    <a:pt x="24523" y="3352"/>
                    <a:pt x="22086" y="4736"/>
                  </a:cubicBezTo>
                  <a:lnTo>
                    <a:pt x="22049" y="4757"/>
                  </a:lnTo>
                  <a:lnTo>
                    <a:pt x="21585" y="5021"/>
                  </a:lnTo>
                  <a:cubicBezTo>
                    <a:pt x="21418" y="5114"/>
                    <a:pt x="21248" y="5210"/>
                    <a:pt x="21073" y="5306"/>
                  </a:cubicBezTo>
                  <a:cubicBezTo>
                    <a:pt x="20964" y="5017"/>
                    <a:pt x="20833" y="4728"/>
                    <a:pt x="20682" y="4445"/>
                  </a:cubicBezTo>
                  <a:cubicBezTo>
                    <a:pt x="20247" y="3629"/>
                    <a:pt x="19633" y="2851"/>
                    <a:pt x="18908" y="2191"/>
                  </a:cubicBezTo>
                  <a:cubicBezTo>
                    <a:pt x="17402" y="825"/>
                    <a:pt x="15504" y="26"/>
                    <a:pt x="13698" y="1"/>
                  </a:cubicBezTo>
                  <a:cubicBezTo>
                    <a:pt x="13666" y="1"/>
                    <a:pt x="13633" y="0"/>
                    <a:pt x="13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4"/>
            <p:cNvSpPr/>
            <p:nvPr/>
          </p:nvSpPr>
          <p:spPr>
            <a:xfrm>
              <a:off x="8598575" y="1022872"/>
              <a:ext cx="2310832" cy="2289580"/>
            </a:xfrm>
            <a:custGeom>
              <a:avLst/>
              <a:gdLst/>
              <a:ahLst/>
              <a:cxnLst/>
              <a:rect l="l" t="t" r="r" b="b"/>
              <a:pathLst>
                <a:path w="25009" h="24779" extrusionOk="0">
                  <a:moveTo>
                    <a:pt x="13746" y="1"/>
                  </a:moveTo>
                  <a:cubicBezTo>
                    <a:pt x="12882" y="1"/>
                    <a:pt x="12025" y="196"/>
                    <a:pt x="11215" y="492"/>
                  </a:cubicBezTo>
                  <a:cubicBezTo>
                    <a:pt x="0" y="4575"/>
                    <a:pt x="1669" y="22741"/>
                    <a:pt x="1520" y="24778"/>
                  </a:cubicBezTo>
                  <a:cubicBezTo>
                    <a:pt x="4983" y="22309"/>
                    <a:pt x="9348" y="21490"/>
                    <a:pt x="13587" y="21060"/>
                  </a:cubicBezTo>
                  <a:cubicBezTo>
                    <a:pt x="15822" y="20834"/>
                    <a:pt x="18103" y="20690"/>
                    <a:pt x="20199" y="19892"/>
                  </a:cubicBezTo>
                  <a:cubicBezTo>
                    <a:pt x="22295" y="19094"/>
                    <a:pt x="24227" y="17503"/>
                    <a:pt x="24789" y="15333"/>
                  </a:cubicBezTo>
                  <a:cubicBezTo>
                    <a:pt x="24989" y="14563"/>
                    <a:pt x="25008" y="13755"/>
                    <a:pt x="24963" y="12961"/>
                  </a:cubicBezTo>
                  <a:cubicBezTo>
                    <a:pt x="24881" y="11482"/>
                    <a:pt x="24567" y="9987"/>
                    <a:pt x="23802" y="8715"/>
                  </a:cubicBezTo>
                  <a:cubicBezTo>
                    <a:pt x="23038" y="7444"/>
                    <a:pt x="21778" y="6419"/>
                    <a:pt x="20314" y="6174"/>
                  </a:cubicBezTo>
                  <a:cubicBezTo>
                    <a:pt x="20295" y="3022"/>
                    <a:pt x="16980" y="46"/>
                    <a:pt x="13820" y="1"/>
                  </a:cubicBezTo>
                  <a:cubicBezTo>
                    <a:pt x="13796" y="1"/>
                    <a:pt x="13771" y="1"/>
                    <a:pt x="13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84"/>
            <p:cNvSpPr/>
            <p:nvPr/>
          </p:nvSpPr>
          <p:spPr>
            <a:xfrm>
              <a:off x="8729784" y="1120632"/>
              <a:ext cx="2690134" cy="2006651"/>
            </a:xfrm>
            <a:custGeom>
              <a:avLst/>
              <a:gdLst/>
              <a:ahLst/>
              <a:cxnLst/>
              <a:rect l="l" t="t" r="r" b="b"/>
              <a:pathLst>
                <a:path w="29114" h="21717" extrusionOk="0">
                  <a:moveTo>
                    <a:pt x="4148" y="21526"/>
                  </a:moveTo>
                  <a:lnTo>
                    <a:pt x="4148" y="21526"/>
                  </a:lnTo>
                  <a:cubicBezTo>
                    <a:pt x="4148" y="21528"/>
                    <a:pt x="4148" y="21529"/>
                    <a:pt x="4148" y="21529"/>
                  </a:cubicBezTo>
                  <a:cubicBezTo>
                    <a:pt x="4148" y="21529"/>
                    <a:pt x="4148" y="21528"/>
                    <a:pt x="4148" y="21526"/>
                  </a:cubicBezTo>
                  <a:close/>
                  <a:moveTo>
                    <a:pt x="4122" y="21670"/>
                  </a:moveTo>
                  <a:lnTo>
                    <a:pt x="4122" y="21670"/>
                  </a:lnTo>
                  <a:cubicBezTo>
                    <a:pt x="4115" y="21675"/>
                    <a:pt x="4104" y="21682"/>
                    <a:pt x="4088" y="21684"/>
                  </a:cubicBezTo>
                  <a:cubicBezTo>
                    <a:pt x="4100" y="21682"/>
                    <a:pt x="4111" y="21676"/>
                    <a:pt x="4122" y="21670"/>
                  </a:cubicBezTo>
                  <a:close/>
                  <a:moveTo>
                    <a:pt x="28987" y="0"/>
                  </a:moveTo>
                  <a:cubicBezTo>
                    <a:pt x="28976" y="0"/>
                    <a:pt x="28965" y="2"/>
                    <a:pt x="28955" y="5"/>
                  </a:cubicBezTo>
                  <a:cubicBezTo>
                    <a:pt x="26088" y="823"/>
                    <a:pt x="23507" y="2346"/>
                    <a:pt x="20952" y="3794"/>
                  </a:cubicBezTo>
                  <a:cubicBezTo>
                    <a:pt x="20310" y="4153"/>
                    <a:pt x="19668" y="4511"/>
                    <a:pt x="19015" y="4850"/>
                  </a:cubicBezTo>
                  <a:cubicBezTo>
                    <a:pt x="18691" y="5017"/>
                    <a:pt x="18367" y="5224"/>
                    <a:pt x="18044" y="5411"/>
                  </a:cubicBezTo>
                  <a:lnTo>
                    <a:pt x="17124" y="6038"/>
                  </a:lnTo>
                  <a:cubicBezTo>
                    <a:pt x="16986" y="6138"/>
                    <a:pt x="16850" y="6239"/>
                    <a:pt x="16713" y="6341"/>
                  </a:cubicBezTo>
                  <a:cubicBezTo>
                    <a:pt x="14786" y="5784"/>
                    <a:pt x="12858" y="5239"/>
                    <a:pt x="10966" y="4579"/>
                  </a:cubicBezTo>
                  <a:cubicBezTo>
                    <a:pt x="10010" y="4266"/>
                    <a:pt x="9057" y="3942"/>
                    <a:pt x="8111" y="3597"/>
                  </a:cubicBezTo>
                  <a:lnTo>
                    <a:pt x="6694" y="3074"/>
                  </a:lnTo>
                  <a:cubicBezTo>
                    <a:pt x="6218" y="2903"/>
                    <a:pt x="5748" y="2743"/>
                    <a:pt x="5330" y="2491"/>
                  </a:cubicBezTo>
                  <a:lnTo>
                    <a:pt x="5325" y="2488"/>
                  </a:lnTo>
                  <a:cubicBezTo>
                    <a:pt x="5306" y="2476"/>
                    <a:pt x="5284" y="2470"/>
                    <a:pt x="5262" y="2470"/>
                  </a:cubicBezTo>
                  <a:cubicBezTo>
                    <a:pt x="5220" y="2470"/>
                    <a:pt x="5179" y="2491"/>
                    <a:pt x="5155" y="2529"/>
                  </a:cubicBezTo>
                  <a:cubicBezTo>
                    <a:pt x="5118" y="2588"/>
                    <a:pt x="5136" y="2664"/>
                    <a:pt x="5194" y="2701"/>
                  </a:cubicBezTo>
                  <a:cubicBezTo>
                    <a:pt x="6087" y="3259"/>
                    <a:pt x="7050" y="3547"/>
                    <a:pt x="7987" y="3928"/>
                  </a:cubicBezTo>
                  <a:cubicBezTo>
                    <a:pt x="8932" y="4287"/>
                    <a:pt x="9882" y="4635"/>
                    <a:pt x="10839" y="4957"/>
                  </a:cubicBezTo>
                  <a:cubicBezTo>
                    <a:pt x="12697" y="5544"/>
                    <a:pt x="14565" y="6101"/>
                    <a:pt x="16466" y="6521"/>
                  </a:cubicBezTo>
                  <a:cubicBezTo>
                    <a:pt x="15522" y="7230"/>
                    <a:pt x="14603" y="7969"/>
                    <a:pt x="13693" y="8716"/>
                  </a:cubicBezTo>
                  <a:cubicBezTo>
                    <a:pt x="11893" y="8505"/>
                    <a:pt x="10102" y="8239"/>
                    <a:pt x="8343" y="7809"/>
                  </a:cubicBezTo>
                  <a:cubicBezTo>
                    <a:pt x="7413" y="7599"/>
                    <a:pt x="6484" y="7373"/>
                    <a:pt x="5574" y="7087"/>
                  </a:cubicBezTo>
                  <a:cubicBezTo>
                    <a:pt x="4650" y="6832"/>
                    <a:pt x="3776" y="6474"/>
                    <a:pt x="2877" y="6157"/>
                  </a:cubicBezTo>
                  <a:lnTo>
                    <a:pt x="2857" y="6149"/>
                  </a:lnTo>
                  <a:cubicBezTo>
                    <a:pt x="2844" y="6145"/>
                    <a:pt x="2831" y="6143"/>
                    <a:pt x="2817" y="6143"/>
                  </a:cubicBezTo>
                  <a:cubicBezTo>
                    <a:pt x="2770" y="6143"/>
                    <a:pt x="2723" y="6171"/>
                    <a:pt x="2703" y="6218"/>
                  </a:cubicBezTo>
                  <a:cubicBezTo>
                    <a:pt x="2675" y="6281"/>
                    <a:pt x="2704" y="6354"/>
                    <a:pt x="2768" y="6380"/>
                  </a:cubicBezTo>
                  <a:cubicBezTo>
                    <a:pt x="3653" y="6764"/>
                    <a:pt x="4545" y="7165"/>
                    <a:pt x="5470" y="7425"/>
                  </a:cubicBezTo>
                  <a:cubicBezTo>
                    <a:pt x="6385" y="7728"/>
                    <a:pt x="7316" y="7979"/>
                    <a:pt x="8255" y="8198"/>
                  </a:cubicBezTo>
                  <a:cubicBezTo>
                    <a:pt x="9956" y="8558"/>
                    <a:pt x="11679" y="8841"/>
                    <a:pt x="13415" y="8951"/>
                  </a:cubicBezTo>
                  <a:cubicBezTo>
                    <a:pt x="12809" y="9461"/>
                    <a:pt x="12210" y="9977"/>
                    <a:pt x="11616" y="10498"/>
                  </a:cubicBezTo>
                  <a:lnTo>
                    <a:pt x="9258" y="10301"/>
                  </a:lnTo>
                  <a:cubicBezTo>
                    <a:pt x="8410" y="10193"/>
                    <a:pt x="7565" y="10060"/>
                    <a:pt x="6724" y="9896"/>
                  </a:cubicBezTo>
                  <a:lnTo>
                    <a:pt x="4196" y="9394"/>
                  </a:lnTo>
                  <a:cubicBezTo>
                    <a:pt x="3354" y="9222"/>
                    <a:pt x="2510" y="9080"/>
                    <a:pt x="1736" y="8751"/>
                  </a:cubicBezTo>
                  <a:cubicBezTo>
                    <a:pt x="1720" y="8744"/>
                    <a:pt x="1704" y="8741"/>
                    <a:pt x="1687" y="8741"/>
                  </a:cubicBezTo>
                  <a:cubicBezTo>
                    <a:pt x="1641" y="8741"/>
                    <a:pt x="1597" y="8766"/>
                    <a:pt x="1575" y="8809"/>
                  </a:cubicBezTo>
                  <a:cubicBezTo>
                    <a:pt x="1543" y="8870"/>
                    <a:pt x="1568" y="8944"/>
                    <a:pt x="1628" y="8976"/>
                  </a:cubicBezTo>
                  <a:cubicBezTo>
                    <a:pt x="2419" y="9378"/>
                    <a:pt x="3285" y="9564"/>
                    <a:pt x="4117" y="9756"/>
                  </a:cubicBezTo>
                  <a:cubicBezTo>
                    <a:pt x="4957" y="9946"/>
                    <a:pt x="5801" y="10128"/>
                    <a:pt x="6649" y="10288"/>
                  </a:cubicBezTo>
                  <a:cubicBezTo>
                    <a:pt x="7500" y="10438"/>
                    <a:pt x="8355" y="10576"/>
                    <a:pt x="9217" y="10654"/>
                  </a:cubicBezTo>
                  <a:cubicBezTo>
                    <a:pt x="9926" y="10703"/>
                    <a:pt x="10639" y="10716"/>
                    <a:pt x="11348" y="10732"/>
                  </a:cubicBezTo>
                  <a:cubicBezTo>
                    <a:pt x="10781" y="11232"/>
                    <a:pt x="10218" y="11738"/>
                    <a:pt x="9658" y="12248"/>
                  </a:cubicBezTo>
                  <a:cubicBezTo>
                    <a:pt x="9644" y="12242"/>
                    <a:pt x="9630" y="12240"/>
                    <a:pt x="9614" y="12240"/>
                  </a:cubicBezTo>
                  <a:cubicBezTo>
                    <a:pt x="9381" y="12246"/>
                    <a:pt x="9148" y="12249"/>
                    <a:pt x="8916" y="12249"/>
                  </a:cubicBezTo>
                  <a:cubicBezTo>
                    <a:pt x="8432" y="12249"/>
                    <a:pt x="7949" y="12237"/>
                    <a:pt x="7467" y="12214"/>
                  </a:cubicBezTo>
                  <a:cubicBezTo>
                    <a:pt x="6753" y="12189"/>
                    <a:pt x="6044" y="12088"/>
                    <a:pt x="5334" y="11984"/>
                  </a:cubicBezTo>
                  <a:lnTo>
                    <a:pt x="3201" y="11712"/>
                  </a:lnTo>
                  <a:cubicBezTo>
                    <a:pt x="2495" y="11591"/>
                    <a:pt x="1788" y="11481"/>
                    <a:pt x="1075" y="11380"/>
                  </a:cubicBezTo>
                  <a:lnTo>
                    <a:pt x="1060" y="11378"/>
                  </a:lnTo>
                  <a:cubicBezTo>
                    <a:pt x="1054" y="11377"/>
                    <a:pt x="1048" y="11377"/>
                    <a:pt x="1042" y="11377"/>
                  </a:cubicBezTo>
                  <a:cubicBezTo>
                    <a:pt x="986" y="11377"/>
                    <a:pt x="934" y="11416"/>
                    <a:pt x="921" y="11474"/>
                  </a:cubicBezTo>
                  <a:cubicBezTo>
                    <a:pt x="906" y="11541"/>
                    <a:pt x="948" y="11607"/>
                    <a:pt x="1016" y="11623"/>
                  </a:cubicBezTo>
                  <a:cubicBezTo>
                    <a:pt x="1721" y="11783"/>
                    <a:pt x="2430" y="11936"/>
                    <a:pt x="3140" y="12079"/>
                  </a:cubicBezTo>
                  <a:cubicBezTo>
                    <a:pt x="3854" y="12198"/>
                    <a:pt x="4573" y="12282"/>
                    <a:pt x="5291" y="12382"/>
                  </a:cubicBezTo>
                  <a:cubicBezTo>
                    <a:pt x="5986" y="12469"/>
                    <a:pt x="6684" y="12570"/>
                    <a:pt x="7392" y="12570"/>
                  </a:cubicBezTo>
                  <a:cubicBezTo>
                    <a:pt x="7413" y="12570"/>
                    <a:pt x="7434" y="12570"/>
                    <a:pt x="7455" y="12570"/>
                  </a:cubicBezTo>
                  <a:cubicBezTo>
                    <a:pt x="7555" y="12572"/>
                    <a:pt x="7654" y="12573"/>
                    <a:pt x="7753" y="12573"/>
                  </a:cubicBezTo>
                  <a:cubicBezTo>
                    <a:pt x="8301" y="12573"/>
                    <a:pt x="8847" y="12546"/>
                    <a:pt x="9390" y="12493"/>
                  </a:cubicBezTo>
                  <a:lnTo>
                    <a:pt x="9390" y="12493"/>
                  </a:lnTo>
                  <a:cubicBezTo>
                    <a:pt x="8765" y="13067"/>
                    <a:pt x="8146" y="13647"/>
                    <a:pt x="7531" y="14230"/>
                  </a:cubicBezTo>
                  <a:cubicBezTo>
                    <a:pt x="6370" y="14225"/>
                    <a:pt x="5214" y="14209"/>
                    <a:pt x="4062" y="14120"/>
                  </a:cubicBezTo>
                  <a:cubicBezTo>
                    <a:pt x="2908" y="14048"/>
                    <a:pt x="1760" y="13902"/>
                    <a:pt x="609" y="13752"/>
                  </a:cubicBezTo>
                  <a:cubicBezTo>
                    <a:pt x="604" y="13751"/>
                    <a:pt x="599" y="13751"/>
                    <a:pt x="593" y="13751"/>
                  </a:cubicBezTo>
                  <a:cubicBezTo>
                    <a:pt x="538" y="13751"/>
                    <a:pt x="486" y="13789"/>
                    <a:pt x="472" y="13844"/>
                  </a:cubicBezTo>
                  <a:cubicBezTo>
                    <a:pt x="455" y="13911"/>
                    <a:pt x="496" y="13980"/>
                    <a:pt x="562" y="13996"/>
                  </a:cubicBezTo>
                  <a:cubicBezTo>
                    <a:pt x="1700" y="14282"/>
                    <a:pt x="2866" y="14434"/>
                    <a:pt x="4033" y="14519"/>
                  </a:cubicBezTo>
                  <a:cubicBezTo>
                    <a:pt x="4524" y="14548"/>
                    <a:pt x="5015" y="14565"/>
                    <a:pt x="5507" y="14565"/>
                  </a:cubicBezTo>
                  <a:cubicBezTo>
                    <a:pt x="6093" y="14565"/>
                    <a:pt x="6679" y="14541"/>
                    <a:pt x="7262" y="14487"/>
                  </a:cubicBezTo>
                  <a:lnTo>
                    <a:pt x="7262" y="14487"/>
                  </a:lnTo>
                  <a:cubicBezTo>
                    <a:pt x="7190" y="14556"/>
                    <a:pt x="7116" y="14626"/>
                    <a:pt x="7045" y="14694"/>
                  </a:cubicBezTo>
                  <a:cubicBezTo>
                    <a:pt x="6339" y="15370"/>
                    <a:pt x="5644" y="16055"/>
                    <a:pt x="4958" y="16754"/>
                  </a:cubicBezTo>
                  <a:cubicBezTo>
                    <a:pt x="4209" y="16641"/>
                    <a:pt x="3454" y="16574"/>
                    <a:pt x="2699" y="16505"/>
                  </a:cubicBezTo>
                  <a:cubicBezTo>
                    <a:pt x="1886" y="16446"/>
                    <a:pt x="1074" y="16385"/>
                    <a:pt x="259" y="16385"/>
                  </a:cubicBezTo>
                  <a:cubicBezTo>
                    <a:pt x="252" y="16385"/>
                    <a:pt x="246" y="16385"/>
                    <a:pt x="239" y="16385"/>
                  </a:cubicBezTo>
                  <a:cubicBezTo>
                    <a:pt x="178" y="16385"/>
                    <a:pt x="125" y="16428"/>
                    <a:pt x="115" y="16490"/>
                  </a:cubicBezTo>
                  <a:cubicBezTo>
                    <a:pt x="104" y="16558"/>
                    <a:pt x="150" y="16622"/>
                    <a:pt x="219" y="16633"/>
                  </a:cubicBezTo>
                  <a:lnTo>
                    <a:pt x="224" y="16635"/>
                  </a:lnTo>
                  <a:cubicBezTo>
                    <a:pt x="1037" y="16766"/>
                    <a:pt x="1852" y="16831"/>
                    <a:pt x="2667" y="16903"/>
                  </a:cubicBezTo>
                  <a:cubicBezTo>
                    <a:pt x="3348" y="16947"/>
                    <a:pt x="4027" y="16993"/>
                    <a:pt x="4710" y="17006"/>
                  </a:cubicBezTo>
                  <a:cubicBezTo>
                    <a:pt x="4443" y="17279"/>
                    <a:pt x="4179" y="17555"/>
                    <a:pt x="3917" y="17833"/>
                  </a:cubicBezTo>
                  <a:cubicBezTo>
                    <a:pt x="3675" y="18095"/>
                    <a:pt x="3433" y="18357"/>
                    <a:pt x="3195" y="18622"/>
                  </a:cubicBezTo>
                  <a:cubicBezTo>
                    <a:pt x="2694" y="18523"/>
                    <a:pt x="2185" y="18480"/>
                    <a:pt x="1675" y="18434"/>
                  </a:cubicBezTo>
                  <a:cubicBezTo>
                    <a:pt x="1311" y="18414"/>
                    <a:pt x="946" y="18391"/>
                    <a:pt x="582" y="18391"/>
                  </a:cubicBezTo>
                  <a:cubicBezTo>
                    <a:pt x="431" y="18391"/>
                    <a:pt x="279" y="18395"/>
                    <a:pt x="128" y="18405"/>
                  </a:cubicBezTo>
                  <a:cubicBezTo>
                    <a:pt x="73" y="18408"/>
                    <a:pt x="24" y="18448"/>
                    <a:pt x="14" y="18504"/>
                  </a:cubicBezTo>
                  <a:cubicBezTo>
                    <a:pt x="0" y="18573"/>
                    <a:pt x="44" y="18638"/>
                    <a:pt x="113" y="18651"/>
                  </a:cubicBezTo>
                  <a:lnTo>
                    <a:pt x="125" y="18654"/>
                  </a:lnTo>
                  <a:cubicBezTo>
                    <a:pt x="634" y="18757"/>
                    <a:pt x="1142" y="18793"/>
                    <a:pt x="1649" y="18834"/>
                  </a:cubicBezTo>
                  <a:cubicBezTo>
                    <a:pt x="1992" y="18850"/>
                    <a:pt x="2334" y="18867"/>
                    <a:pt x="2678" y="18867"/>
                  </a:cubicBezTo>
                  <a:cubicBezTo>
                    <a:pt x="2779" y="18867"/>
                    <a:pt x="2880" y="18866"/>
                    <a:pt x="2981" y="18863"/>
                  </a:cubicBezTo>
                  <a:lnTo>
                    <a:pt x="2981" y="18863"/>
                  </a:lnTo>
                  <a:cubicBezTo>
                    <a:pt x="2308" y="19623"/>
                    <a:pt x="1664" y="20413"/>
                    <a:pt x="1117" y="21289"/>
                  </a:cubicBezTo>
                  <a:cubicBezTo>
                    <a:pt x="1081" y="21347"/>
                    <a:pt x="1097" y="21423"/>
                    <a:pt x="1155" y="21460"/>
                  </a:cubicBezTo>
                  <a:cubicBezTo>
                    <a:pt x="1175" y="21474"/>
                    <a:pt x="1199" y="21480"/>
                    <a:pt x="1222" y="21480"/>
                  </a:cubicBezTo>
                  <a:cubicBezTo>
                    <a:pt x="1263" y="21480"/>
                    <a:pt x="1304" y="21460"/>
                    <a:pt x="1328" y="21423"/>
                  </a:cubicBezTo>
                  <a:lnTo>
                    <a:pt x="1334" y="21413"/>
                  </a:lnTo>
                  <a:cubicBezTo>
                    <a:pt x="1868" y="20591"/>
                    <a:pt x="2505" y="19830"/>
                    <a:pt x="3176" y="19098"/>
                  </a:cubicBezTo>
                  <a:cubicBezTo>
                    <a:pt x="3249" y="19493"/>
                    <a:pt x="3355" y="19880"/>
                    <a:pt x="3458" y="20269"/>
                  </a:cubicBezTo>
                  <a:cubicBezTo>
                    <a:pt x="3531" y="20506"/>
                    <a:pt x="3597" y="20747"/>
                    <a:pt x="3677" y="20982"/>
                  </a:cubicBezTo>
                  <a:lnTo>
                    <a:pt x="3800" y="21334"/>
                  </a:lnTo>
                  <a:lnTo>
                    <a:pt x="3870" y="21507"/>
                  </a:lnTo>
                  <a:lnTo>
                    <a:pt x="3903" y="21593"/>
                  </a:lnTo>
                  <a:cubicBezTo>
                    <a:pt x="3916" y="21607"/>
                    <a:pt x="3905" y="21654"/>
                    <a:pt x="4001" y="21707"/>
                  </a:cubicBezTo>
                  <a:cubicBezTo>
                    <a:pt x="4015" y="21711"/>
                    <a:pt x="4029" y="21716"/>
                    <a:pt x="4048" y="21716"/>
                  </a:cubicBezTo>
                  <a:cubicBezTo>
                    <a:pt x="4063" y="21716"/>
                    <a:pt x="4082" y="21713"/>
                    <a:pt x="4107" y="21704"/>
                  </a:cubicBezTo>
                  <a:cubicBezTo>
                    <a:pt x="4161" y="21676"/>
                    <a:pt x="4174" y="21634"/>
                    <a:pt x="4178" y="21612"/>
                  </a:cubicBezTo>
                  <a:cubicBezTo>
                    <a:pt x="4182" y="21584"/>
                    <a:pt x="4184" y="21566"/>
                    <a:pt x="4168" y="21528"/>
                  </a:cubicBezTo>
                  <a:cubicBezTo>
                    <a:pt x="4164" y="21519"/>
                    <a:pt x="4153" y="21502"/>
                    <a:pt x="4136" y="21486"/>
                  </a:cubicBezTo>
                  <a:lnTo>
                    <a:pt x="4127" y="21430"/>
                  </a:lnTo>
                  <a:lnTo>
                    <a:pt x="4096" y="21246"/>
                  </a:lnTo>
                  <a:lnTo>
                    <a:pt x="4021" y="20882"/>
                  </a:lnTo>
                  <a:cubicBezTo>
                    <a:pt x="3969" y="20641"/>
                    <a:pt x="3901" y="20401"/>
                    <a:pt x="3843" y="20163"/>
                  </a:cubicBezTo>
                  <a:cubicBezTo>
                    <a:pt x="3715" y="19720"/>
                    <a:pt x="3589" y="19276"/>
                    <a:pt x="3412" y="18845"/>
                  </a:cubicBezTo>
                  <a:cubicBezTo>
                    <a:pt x="3657" y="18580"/>
                    <a:pt x="3906" y="18320"/>
                    <a:pt x="4156" y="18060"/>
                  </a:cubicBezTo>
                  <a:cubicBezTo>
                    <a:pt x="4469" y="17731"/>
                    <a:pt x="4788" y="17406"/>
                    <a:pt x="5108" y="17081"/>
                  </a:cubicBezTo>
                  <a:cubicBezTo>
                    <a:pt x="5226" y="17721"/>
                    <a:pt x="5393" y="18348"/>
                    <a:pt x="5556" y="18976"/>
                  </a:cubicBezTo>
                  <a:cubicBezTo>
                    <a:pt x="5750" y="19649"/>
                    <a:pt x="5942" y="20326"/>
                    <a:pt x="6189" y="20983"/>
                  </a:cubicBezTo>
                  <a:cubicBezTo>
                    <a:pt x="6204" y="21029"/>
                    <a:pt x="6247" y="21058"/>
                    <a:pt x="6295" y="21058"/>
                  </a:cubicBezTo>
                  <a:cubicBezTo>
                    <a:pt x="6302" y="21058"/>
                    <a:pt x="6308" y="21058"/>
                    <a:pt x="6315" y="21057"/>
                  </a:cubicBezTo>
                  <a:cubicBezTo>
                    <a:pt x="6378" y="21046"/>
                    <a:pt x="6420" y="20987"/>
                    <a:pt x="6407" y="20924"/>
                  </a:cubicBezTo>
                  <a:lnTo>
                    <a:pt x="6406" y="20917"/>
                  </a:lnTo>
                  <a:cubicBezTo>
                    <a:pt x="6286" y="20224"/>
                    <a:pt x="6113" y="19548"/>
                    <a:pt x="5942" y="18872"/>
                  </a:cubicBezTo>
                  <a:cubicBezTo>
                    <a:pt x="5754" y="18200"/>
                    <a:pt x="5569" y="17527"/>
                    <a:pt x="5322" y="16868"/>
                  </a:cubicBezTo>
                  <a:lnTo>
                    <a:pt x="5320" y="16866"/>
                  </a:lnTo>
                  <a:cubicBezTo>
                    <a:pt x="5966" y="16219"/>
                    <a:pt x="6623" y="15580"/>
                    <a:pt x="7286" y="14950"/>
                  </a:cubicBezTo>
                  <a:lnTo>
                    <a:pt x="7424" y="14820"/>
                  </a:lnTo>
                  <a:cubicBezTo>
                    <a:pt x="7521" y="15742"/>
                    <a:pt x="7687" y="16653"/>
                    <a:pt x="7871" y="17560"/>
                  </a:cubicBezTo>
                  <a:cubicBezTo>
                    <a:pt x="8091" y="18552"/>
                    <a:pt x="8332" y="19538"/>
                    <a:pt x="8655" y="20501"/>
                  </a:cubicBezTo>
                  <a:cubicBezTo>
                    <a:pt x="8671" y="20548"/>
                    <a:pt x="8717" y="20581"/>
                    <a:pt x="8766" y="20581"/>
                  </a:cubicBezTo>
                  <a:cubicBezTo>
                    <a:pt x="8774" y="20581"/>
                    <a:pt x="8781" y="20580"/>
                    <a:pt x="8788" y="20579"/>
                  </a:cubicBezTo>
                  <a:cubicBezTo>
                    <a:pt x="8849" y="20565"/>
                    <a:pt x="8889" y="20505"/>
                    <a:pt x="8878" y="20443"/>
                  </a:cubicBezTo>
                  <a:lnTo>
                    <a:pt x="7660" y="14596"/>
                  </a:lnTo>
                  <a:cubicBezTo>
                    <a:pt x="8289" y="14004"/>
                    <a:pt x="8925" y="13417"/>
                    <a:pt x="9566" y="12835"/>
                  </a:cubicBezTo>
                  <a:cubicBezTo>
                    <a:pt x="9770" y="14032"/>
                    <a:pt x="10026" y="15217"/>
                    <a:pt x="10281" y="16403"/>
                  </a:cubicBezTo>
                  <a:cubicBezTo>
                    <a:pt x="10565" y="17658"/>
                    <a:pt x="10849" y="18914"/>
                    <a:pt x="11189" y="20159"/>
                  </a:cubicBezTo>
                  <a:cubicBezTo>
                    <a:pt x="11204" y="20208"/>
                    <a:pt x="11251" y="20246"/>
                    <a:pt x="11303" y="20246"/>
                  </a:cubicBezTo>
                  <a:cubicBezTo>
                    <a:pt x="11308" y="20246"/>
                    <a:pt x="11314" y="20246"/>
                    <a:pt x="11320" y="20245"/>
                  </a:cubicBezTo>
                  <a:cubicBezTo>
                    <a:pt x="11383" y="20234"/>
                    <a:pt x="11425" y="20176"/>
                    <a:pt x="11414" y="20114"/>
                  </a:cubicBezTo>
                  <a:cubicBezTo>
                    <a:pt x="11204" y="18842"/>
                    <a:pt x="10936" y="17580"/>
                    <a:pt x="10670" y="16319"/>
                  </a:cubicBezTo>
                  <a:cubicBezTo>
                    <a:pt x="10395" y="15086"/>
                    <a:pt x="10123" y="13850"/>
                    <a:pt x="9791" y="12630"/>
                  </a:cubicBezTo>
                  <a:cubicBezTo>
                    <a:pt x="10438" y="12045"/>
                    <a:pt x="11091" y="11466"/>
                    <a:pt x="11748" y="10894"/>
                  </a:cubicBezTo>
                  <a:lnTo>
                    <a:pt x="12872" y="15170"/>
                  </a:lnTo>
                  <a:lnTo>
                    <a:pt x="14014" y="19724"/>
                  </a:lnTo>
                  <a:cubicBezTo>
                    <a:pt x="14026" y="19775"/>
                    <a:pt x="14072" y="19811"/>
                    <a:pt x="14123" y="19811"/>
                  </a:cubicBezTo>
                  <a:cubicBezTo>
                    <a:pt x="14130" y="19811"/>
                    <a:pt x="14136" y="19810"/>
                    <a:pt x="14143" y="19809"/>
                  </a:cubicBezTo>
                  <a:cubicBezTo>
                    <a:pt x="14205" y="19798"/>
                    <a:pt x="14247" y="19740"/>
                    <a:pt x="14236" y="19677"/>
                  </a:cubicBezTo>
                  <a:cubicBezTo>
                    <a:pt x="13714" y="16634"/>
                    <a:pt x="12961" y="13627"/>
                    <a:pt x="11968" y="10703"/>
                  </a:cubicBezTo>
                  <a:cubicBezTo>
                    <a:pt x="12599" y="10155"/>
                    <a:pt x="13236" y="9613"/>
                    <a:pt x="13877" y="9078"/>
                  </a:cubicBezTo>
                  <a:cubicBezTo>
                    <a:pt x="13916" y="9045"/>
                    <a:pt x="13956" y="9012"/>
                    <a:pt x="13994" y="8980"/>
                  </a:cubicBezTo>
                  <a:lnTo>
                    <a:pt x="13994" y="8980"/>
                  </a:lnTo>
                  <a:cubicBezTo>
                    <a:pt x="13987" y="9004"/>
                    <a:pt x="13988" y="9032"/>
                    <a:pt x="13998" y="9057"/>
                  </a:cubicBezTo>
                  <a:lnTo>
                    <a:pt x="15915" y="14021"/>
                  </a:lnTo>
                  <a:cubicBezTo>
                    <a:pt x="16551" y="15676"/>
                    <a:pt x="17149" y="17345"/>
                    <a:pt x="17765" y="19010"/>
                  </a:cubicBezTo>
                  <a:cubicBezTo>
                    <a:pt x="17783" y="19056"/>
                    <a:pt x="17827" y="19085"/>
                    <a:pt x="17875" y="19085"/>
                  </a:cubicBezTo>
                  <a:cubicBezTo>
                    <a:pt x="17885" y="19085"/>
                    <a:pt x="17895" y="19084"/>
                    <a:pt x="17905" y="19081"/>
                  </a:cubicBezTo>
                  <a:cubicBezTo>
                    <a:pt x="17965" y="19063"/>
                    <a:pt x="18001" y="18999"/>
                    <a:pt x="17984" y="18939"/>
                  </a:cubicBezTo>
                  <a:cubicBezTo>
                    <a:pt x="17491" y="17229"/>
                    <a:pt x="16907" y="15548"/>
                    <a:pt x="16289" y="13880"/>
                  </a:cubicBezTo>
                  <a:cubicBezTo>
                    <a:pt x="15655" y="12218"/>
                    <a:pt x="14988" y="10568"/>
                    <a:pt x="14227" y="8959"/>
                  </a:cubicBezTo>
                  <a:cubicBezTo>
                    <a:pt x="14206" y="8915"/>
                    <a:pt x="14163" y="8888"/>
                    <a:pt x="14116" y="8888"/>
                  </a:cubicBezTo>
                  <a:cubicBezTo>
                    <a:pt x="14113" y="8888"/>
                    <a:pt x="14110" y="8888"/>
                    <a:pt x="14106" y="8889"/>
                  </a:cubicBezTo>
                  <a:cubicBezTo>
                    <a:pt x="15011" y="8138"/>
                    <a:pt x="15925" y="7396"/>
                    <a:pt x="16862" y="6689"/>
                  </a:cubicBezTo>
                  <a:cubicBezTo>
                    <a:pt x="17885" y="8284"/>
                    <a:pt x="18817" y="9936"/>
                    <a:pt x="19542" y="11684"/>
                  </a:cubicBezTo>
                  <a:cubicBezTo>
                    <a:pt x="20324" y="13431"/>
                    <a:pt x="20888" y="15268"/>
                    <a:pt x="21341" y="17131"/>
                  </a:cubicBezTo>
                  <a:cubicBezTo>
                    <a:pt x="21354" y="17182"/>
                    <a:pt x="21399" y="17218"/>
                    <a:pt x="21451" y="17218"/>
                  </a:cubicBezTo>
                  <a:cubicBezTo>
                    <a:pt x="21458" y="17218"/>
                    <a:pt x="21464" y="17218"/>
                    <a:pt x="21471" y="17217"/>
                  </a:cubicBezTo>
                  <a:cubicBezTo>
                    <a:pt x="21534" y="17206"/>
                    <a:pt x="21576" y="17146"/>
                    <a:pt x="21566" y="17085"/>
                  </a:cubicBezTo>
                  <a:cubicBezTo>
                    <a:pt x="21245" y="15175"/>
                    <a:pt x="20644" y="13318"/>
                    <a:pt x="19908" y="11526"/>
                  </a:cubicBezTo>
                  <a:cubicBezTo>
                    <a:pt x="19131" y="9773"/>
                    <a:pt x="18212" y="8075"/>
                    <a:pt x="17067" y="6537"/>
                  </a:cubicBezTo>
                  <a:cubicBezTo>
                    <a:pt x="17155" y="6472"/>
                    <a:pt x="17243" y="6406"/>
                    <a:pt x="17331" y="6342"/>
                  </a:cubicBezTo>
                  <a:cubicBezTo>
                    <a:pt x="18488" y="5445"/>
                    <a:pt x="19834" y="4852"/>
                    <a:pt x="21111" y="4093"/>
                  </a:cubicBezTo>
                  <a:cubicBezTo>
                    <a:pt x="23668" y="2635"/>
                    <a:pt x="26200" y="1095"/>
                    <a:pt x="29010" y="228"/>
                  </a:cubicBezTo>
                  <a:cubicBezTo>
                    <a:pt x="29079" y="205"/>
                    <a:pt x="29113" y="142"/>
                    <a:pt x="29096" y="83"/>
                  </a:cubicBezTo>
                  <a:cubicBezTo>
                    <a:pt x="29082" y="33"/>
                    <a:pt x="29036" y="0"/>
                    <a:pt x="28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0" name="Google Shape;4450;p84"/>
          <p:cNvSpPr/>
          <p:nvPr/>
        </p:nvSpPr>
        <p:spPr>
          <a:xfrm>
            <a:off x="-428660" y="1285866"/>
            <a:ext cx="7730700" cy="24666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strike="sngStrike"/>
          </a:p>
        </p:txBody>
      </p:sp>
      <p:sp>
        <p:nvSpPr>
          <p:cNvPr id="4451" name="Google Shape;4451;p84"/>
          <p:cNvSpPr txBox="1">
            <a:spLocks noGrp="1"/>
          </p:cNvSpPr>
          <p:nvPr>
            <p:ph type="title"/>
          </p:nvPr>
        </p:nvSpPr>
        <p:spPr>
          <a:xfrm>
            <a:off x="713225" y="12309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4000" u="sng" dirty="0" smtClean="0"/>
              <a:t>TREĆI KORAK IZRADE</a:t>
            </a:r>
            <a:br>
              <a:rPr lang="sr-Latn-ME" sz="4000" u="sng" dirty="0" smtClean="0"/>
            </a:br>
            <a:r>
              <a:rPr lang="sr-Latn-ME" sz="4000" dirty="0" smtClean="0"/>
              <a:t>-IZRADA KRILA I KANDŽI</a:t>
            </a:r>
            <a:endParaRPr lang="en-US" sz="4000" u="sng" dirty="0"/>
          </a:p>
        </p:txBody>
      </p:sp>
      <p:grpSp>
        <p:nvGrpSpPr>
          <p:cNvPr id="6" name="Google Shape;4452;p84"/>
          <p:cNvGrpSpPr/>
          <p:nvPr/>
        </p:nvGrpSpPr>
        <p:grpSpPr>
          <a:xfrm>
            <a:off x="96428" y="1006852"/>
            <a:ext cx="802480" cy="759995"/>
            <a:chOff x="8517078" y="2467652"/>
            <a:chExt cx="802480" cy="759995"/>
          </a:xfrm>
        </p:grpSpPr>
        <p:sp>
          <p:nvSpPr>
            <p:cNvPr id="4453" name="Google Shape;4453;p84"/>
            <p:cNvSpPr/>
            <p:nvPr/>
          </p:nvSpPr>
          <p:spPr>
            <a:xfrm>
              <a:off x="8517078" y="2467652"/>
              <a:ext cx="802480" cy="759995"/>
            </a:xfrm>
            <a:custGeom>
              <a:avLst/>
              <a:gdLst/>
              <a:ahLst/>
              <a:cxnLst/>
              <a:rect l="l" t="t" r="r" b="b"/>
              <a:pathLst>
                <a:path w="23384" h="22146" extrusionOk="0">
                  <a:moveTo>
                    <a:pt x="15146" y="1"/>
                  </a:moveTo>
                  <a:cubicBezTo>
                    <a:pt x="14800" y="1"/>
                    <a:pt x="14444" y="85"/>
                    <a:pt x="14120" y="241"/>
                  </a:cubicBezTo>
                  <a:cubicBezTo>
                    <a:pt x="13106" y="731"/>
                    <a:pt x="12334" y="1742"/>
                    <a:pt x="11671" y="2821"/>
                  </a:cubicBezTo>
                  <a:cubicBezTo>
                    <a:pt x="11588" y="2549"/>
                    <a:pt x="11462" y="2286"/>
                    <a:pt x="11276" y="2049"/>
                  </a:cubicBezTo>
                  <a:cubicBezTo>
                    <a:pt x="10944" y="1629"/>
                    <a:pt x="10466" y="1362"/>
                    <a:pt x="9928" y="1299"/>
                  </a:cubicBezTo>
                  <a:cubicBezTo>
                    <a:pt x="9845" y="1290"/>
                    <a:pt x="9765" y="1284"/>
                    <a:pt x="9681" y="1284"/>
                  </a:cubicBezTo>
                  <a:cubicBezTo>
                    <a:pt x="9082" y="1284"/>
                    <a:pt x="8494" y="1540"/>
                    <a:pt x="8063" y="1984"/>
                  </a:cubicBezTo>
                  <a:cubicBezTo>
                    <a:pt x="6778" y="3315"/>
                    <a:pt x="5724" y="4870"/>
                    <a:pt x="4958" y="6554"/>
                  </a:cubicBezTo>
                  <a:cubicBezTo>
                    <a:pt x="4770" y="6430"/>
                    <a:pt x="4542" y="6332"/>
                    <a:pt x="4268" y="6274"/>
                  </a:cubicBezTo>
                  <a:cubicBezTo>
                    <a:pt x="4134" y="6248"/>
                    <a:pt x="3999" y="6234"/>
                    <a:pt x="3864" y="6234"/>
                  </a:cubicBezTo>
                  <a:cubicBezTo>
                    <a:pt x="3032" y="6234"/>
                    <a:pt x="2283" y="6741"/>
                    <a:pt x="1955" y="7526"/>
                  </a:cubicBezTo>
                  <a:cubicBezTo>
                    <a:pt x="637" y="10670"/>
                    <a:pt x="816" y="14398"/>
                    <a:pt x="2393" y="17435"/>
                  </a:cubicBezTo>
                  <a:cubicBezTo>
                    <a:pt x="1613" y="18274"/>
                    <a:pt x="964" y="19088"/>
                    <a:pt x="414" y="19912"/>
                  </a:cubicBezTo>
                  <a:cubicBezTo>
                    <a:pt x="1" y="20546"/>
                    <a:pt x="170" y="21409"/>
                    <a:pt x="798" y="21841"/>
                  </a:cubicBezTo>
                  <a:cubicBezTo>
                    <a:pt x="1033" y="22000"/>
                    <a:pt x="1304" y="22085"/>
                    <a:pt x="1589" y="22085"/>
                  </a:cubicBezTo>
                  <a:cubicBezTo>
                    <a:pt x="2053" y="22085"/>
                    <a:pt x="2487" y="21855"/>
                    <a:pt x="2738" y="21487"/>
                  </a:cubicBezTo>
                  <a:cubicBezTo>
                    <a:pt x="3138" y="20917"/>
                    <a:pt x="3599" y="20345"/>
                    <a:pt x="4132" y="19761"/>
                  </a:cubicBezTo>
                  <a:cubicBezTo>
                    <a:pt x="5762" y="21265"/>
                    <a:pt x="7988" y="22047"/>
                    <a:pt x="10908" y="22141"/>
                  </a:cubicBezTo>
                  <a:cubicBezTo>
                    <a:pt x="11005" y="22144"/>
                    <a:pt x="11103" y="22146"/>
                    <a:pt x="11202" y="22146"/>
                  </a:cubicBezTo>
                  <a:cubicBezTo>
                    <a:pt x="11725" y="22146"/>
                    <a:pt x="12499" y="22083"/>
                    <a:pt x="13173" y="21539"/>
                  </a:cubicBezTo>
                  <a:cubicBezTo>
                    <a:pt x="13622" y="21177"/>
                    <a:pt x="13912" y="20652"/>
                    <a:pt x="13971" y="20099"/>
                  </a:cubicBezTo>
                  <a:cubicBezTo>
                    <a:pt x="14026" y="19591"/>
                    <a:pt x="13897" y="19179"/>
                    <a:pt x="13695" y="18850"/>
                  </a:cubicBezTo>
                  <a:cubicBezTo>
                    <a:pt x="15253" y="18768"/>
                    <a:pt x="16988" y="18636"/>
                    <a:pt x="18600" y="17575"/>
                  </a:cubicBezTo>
                  <a:cubicBezTo>
                    <a:pt x="19500" y="16982"/>
                    <a:pt x="20159" y="16076"/>
                    <a:pt x="20451" y="15025"/>
                  </a:cubicBezTo>
                  <a:cubicBezTo>
                    <a:pt x="20615" y="14434"/>
                    <a:pt x="20566" y="13910"/>
                    <a:pt x="20308" y="13470"/>
                  </a:cubicBezTo>
                  <a:cubicBezTo>
                    <a:pt x="20178" y="13249"/>
                    <a:pt x="19969" y="13001"/>
                    <a:pt x="19640" y="12821"/>
                  </a:cubicBezTo>
                  <a:cubicBezTo>
                    <a:pt x="21093" y="12184"/>
                    <a:pt x="22413" y="11267"/>
                    <a:pt x="23053" y="9693"/>
                  </a:cubicBezTo>
                  <a:cubicBezTo>
                    <a:pt x="23384" y="8893"/>
                    <a:pt x="23254" y="8112"/>
                    <a:pt x="22714" y="7602"/>
                  </a:cubicBezTo>
                  <a:cubicBezTo>
                    <a:pt x="22213" y="7132"/>
                    <a:pt x="21598" y="7132"/>
                    <a:pt x="21396" y="7132"/>
                  </a:cubicBezTo>
                  <a:lnTo>
                    <a:pt x="21365" y="7132"/>
                  </a:lnTo>
                  <a:cubicBezTo>
                    <a:pt x="20913" y="7136"/>
                    <a:pt x="20461" y="7162"/>
                    <a:pt x="20013" y="7215"/>
                  </a:cubicBezTo>
                  <a:cubicBezTo>
                    <a:pt x="20211" y="6967"/>
                    <a:pt x="20420" y="6720"/>
                    <a:pt x="20586" y="6525"/>
                  </a:cubicBezTo>
                  <a:cubicBezTo>
                    <a:pt x="21157" y="5853"/>
                    <a:pt x="21697" y="5216"/>
                    <a:pt x="21988" y="4607"/>
                  </a:cubicBezTo>
                  <a:cubicBezTo>
                    <a:pt x="22200" y="4170"/>
                    <a:pt x="22844" y="2836"/>
                    <a:pt x="21890" y="1590"/>
                  </a:cubicBezTo>
                  <a:cubicBezTo>
                    <a:pt x="21386" y="936"/>
                    <a:pt x="20602" y="558"/>
                    <a:pt x="19739" y="558"/>
                  </a:cubicBezTo>
                  <a:cubicBezTo>
                    <a:pt x="19554" y="558"/>
                    <a:pt x="19368" y="577"/>
                    <a:pt x="19186" y="611"/>
                  </a:cubicBezTo>
                  <a:cubicBezTo>
                    <a:pt x="18327" y="777"/>
                    <a:pt x="17689" y="1212"/>
                    <a:pt x="17170" y="1701"/>
                  </a:cubicBezTo>
                  <a:cubicBezTo>
                    <a:pt x="16982" y="525"/>
                    <a:pt x="16039" y="165"/>
                    <a:pt x="15720" y="79"/>
                  </a:cubicBezTo>
                  <a:cubicBezTo>
                    <a:pt x="15534" y="28"/>
                    <a:pt x="15341" y="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4"/>
            <p:cNvSpPr/>
            <p:nvPr/>
          </p:nvSpPr>
          <p:spPr>
            <a:xfrm>
              <a:off x="8582656" y="2512880"/>
              <a:ext cx="688512" cy="669672"/>
            </a:xfrm>
            <a:custGeom>
              <a:avLst/>
              <a:gdLst/>
              <a:ahLst/>
              <a:cxnLst/>
              <a:rect l="l" t="t" r="r" b="b"/>
              <a:pathLst>
                <a:path w="20063" h="19514" extrusionOk="0">
                  <a:moveTo>
                    <a:pt x="13238" y="0"/>
                  </a:moveTo>
                  <a:cubicBezTo>
                    <a:pt x="13082" y="0"/>
                    <a:pt x="12925" y="41"/>
                    <a:pt x="12782" y="109"/>
                  </a:cubicBezTo>
                  <a:cubicBezTo>
                    <a:pt x="11192" y="877"/>
                    <a:pt x="10038" y="4060"/>
                    <a:pt x="9125" y="5070"/>
                  </a:cubicBezTo>
                  <a:cubicBezTo>
                    <a:pt x="9031" y="5175"/>
                    <a:pt x="8911" y="5221"/>
                    <a:pt x="8794" y="5221"/>
                  </a:cubicBezTo>
                  <a:cubicBezTo>
                    <a:pt x="8546" y="5221"/>
                    <a:pt x="8308" y="5014"/>
                    <a:pt x="8343" y="4717"/>
                  </a:cubicBezTo>
                  <a:lnTo>
                    <a:pt x="8558" y="2921"/>
                  </a:lnTo>
                  <a:cubicBezTo>
                    <a:pt x="8637" y="2264"/>
                    <a:pt x="8562" y="1372"/>
                    <a:pt x="7865" y="1290"/>
                  </a:cubicBezTo>
                  <a:cubicBezTo>
                    <a:pt x="7834" y="1286"/>
                    <a:pt x="7802" y="1284"/>
                    <a:pt x="7771" y="1284"/>
                  </a:cubicBezTo>
                  <a:cubicBezTo>
                    <a:pt x="7520" y="1284"/>
                    <a:pt x="7277" y="1399"/>
                    <a:pt x="7100" y="1583"/>
                  </a:cubicBezTo>
                  <a:cubicBezTo>
                    <a:pt x="5473" y="3267"/>
                    <a:pt x="4251" y="5343"/>
                    <a:pt x="3565" y="7583"/>
                  </a:cubicBezTo>
                  <a:cubicBezTo>
                    <a:pt x="3502" y="7792"/>
                    <a:pt x="3316" y="7950"/>
                    <a:pt x="3103" y="7950"/>
                  </a:cubicBezTo>
                  <a:cubicBezTo>
                    <a:pt x="3092" y="7950"/>
                    <a:pt x="3081" y="7950"/>
                    <a:pt x="3070" y="7949"/>
                  </a:cubicBezTo>
                  <a:cubicBezTo>
                    <a:pt x="2843" y="7930"/>
                    <a:pt x="2774" y="7752"/>
                    <a:pt x="2739" y="7583"/>
                  </a:cubicBezTo>
                  <a:cubicBezTo>
                    <a:pt x="2632" y="7064"/>
                    <a:pt x="2683" y="6371"/>
                    <a:pt x="2094" y="6248"/>
                  </a:cubicBezTo>
                  <a:cubicBezTo>
                    <a:pt x="2048" y="6239"/>
                    <a:pt x="2002" y="6234"/>
                    <a:pt x="1957" y="6234"/>
                  </a:cubicBezTo>
                  <a:cubicBezTo>
                    <a:pt x="1657" y="6234"/>
                    <a:pt x="1380" y="6433"/>
                    <a:pt x="1261" y="6717"/>
                  </a:cubicBezTo>
                  <a:cubicBezTo>
                    <a:pt x="1" y="9731"/>
                    <a:pt x="293" y="13336"/>
                    <a:pt x="1996" y="16119"/>
                  </a:cubicBezTo>
                  <a:cubicBezTo>
                    <a:pt x="3460" y="18514"/>
                    <a:pt x="6241" y="19419"/>
                    <a:pt x="9047" y="19510"/>
                  </a:cubicBezTo>
                  <a:cubicBezTo>
                    <a:pt x="9127" y="19512"/>
                    <a:pt x="9207" y="19514"/>
                    <a:pt x="9287" y="19514"/>
                  </a:cubicBezTo>
                  <a:cubicBezTo>
                    <a:pt x="9697" y="19514"/>
                    <a:pt x="10110" y="19466"/>
                    <a:pt x="10442" y="19199"/>
                  </a:cubicBezTo>
                  <a:cubicBezTo>
                    <a:pt x="10614" y="19059"/>
                    <a:pt x="10736" y="18860"/>
                    <a:pt x="10759" y="18641"/>
                  </a:cubicBezTo>
                  <a:cubicBezTo>
                    <a:pt x="10859" y="17714"/>
                    <a:pt x="9251" y="17587"/>
                    <a:pt x="9470" y="16797"/>
                  </a:cubicBezTo>
                  <a:cubicBezTo>
                    <a:pt x="9540" y="16539"/>
                    <a:pt x="9782" y="16358"/>
                    <a:pt x="10049" y="16330"/>
                  </a:cubicBezTo>
                  <a:cubicBezTo>
                    <a:pt x="12054" y="16119"/>
                    <a:pt x="14143" y="16364"/>
                    <a:pt x="15970" y="15160"/>
                  </a:cubicBezTo>
                  <a:cubicBezTo>
                    <a:pt x="16610" y="14739"/>
                    <a:pt x="17073" y="14091"/>
                    <a:pt x="17280" y="13355"/>
                  </a:cubicBezTo>
                  <a:cubicBezTo>
                    <a:pt x="17327" y="13180"/>
                    <a:pt x="17362" y="12975"/>
                    <a:pt x="17268" y="12816"/>
                  </a:cubicBezTo>
                  <a:cubicBezTo>
                    <a:pt x="17144" y="12605"/>
                    <a:pt x="16861" y="12564"/>
                    <a:pt x="16617" y="12561"/>
                  </a:cubicBezTo>
                  <a:cubicBezTo>
                    <a:pt x="16602" y="12560"/>
                    <a:pt x="16587" y="12560"/>
                    <a:pt x="16572" y="12560"/>
                  </a:cubicBezTo>
                  <a:cubicBezTo>
                    <a:pt x="15913" y="12560"/>
                    <a:pt x="14880" y="12732"/>
                    <a:pt x="14134" y="12732"/>
                  </a:cubicBezTo>
                  <a:cubicBezTo>
                    <a:pt x="13556" y="12732"/>
                    <a:pt x="13151" y="12629"/>
                    <a:pt x="13223" y="12265"/>
                  </a:cubicBezTo>
                  <a:cubicBezTo>
                    <a:pt x="13288" y="11608"/>
                    <a:pt x="14546" y="11220"/>
                    <a:pt x="15361" y="10964"/>
                  </a:cubicBezTo>
                  <a:cubicBezTo>
                    <a:pt x="17176" y="10395"/>
                    <a:pt x="19211" y="9640"/>
                    <a:pt x="19928" y="7879"/>
                  </a:cubicBezTo>
                  <a:cubicBezTo>
                    <a:pt x="20012" y="7669"/>
                    <a:pt x="20063" y="7396"/>
                    <a:pt x="19900" y="7241"/>
                  </a:cubicBezTo>
                  <a:cubicBezTo>
                    <a:pt x="19793" y="7142"/>
                    <a:pt x="19636" y="7129"/>
                    <a:pt x="19490" y="7129"/>
                  </a:cubicBezTo>
                  <a:cubicBezTo>
                    <a:pt x="19481" y="7129"/>
                    <a:pt x="19472" y="7129"/>
                    <a:pt x="19464" y="7129"/>
                  </a:cubicBezTo>
                  <a:cubicBezTo>
                    <a:pt x="18590" y="7135"/>
                    <a:pt x="17718" y="7243"/>
                    <a:pt x="16871" y="7449"/>
                  </a:cubicBezTo>
                  <a:cubicBezTo>
                    <a:pt x="16817" y="7462"/>
                    <a:pt x="16761" y="7469"/>
                    <a:pt x="16706" y="7469"/>
                  </a:cubicBezTo>
                  <a:cubicBezTo>
                    <a:pt x="16513" y="7469"/>
                    <a:pt x="16325" y="7389"/>
                    <a:pt x="16214" y="7228"/>
                  </a:cubicBezTo>
                  <a:cubicBezTo>
                    <a:pt x="15530" y="6241"/>
                    <a:pt x="18271" y="4001"/>
                    <a:pt x="18892" y="2716"/>
                  </a:cubicBezTo>
                  <a:cubicBezTo>
                    <a:pt x="19139" y="2202"/>
                    <a:pt x="19347" y="1612"/>
                    <a:pt x="18934" y="1072"/>
                  </a:cubicBezTo>
                  <a:cubicBezTo>
                    <a:pt x="18671" y="729"/>
                    <a:pt x="18256" y="556"/>
                    <a:pt x="17829" y="556"/>
                  </a:cubicBezTo>
                  <a:cubicBezTo>
                    <a:pt x="17728" y="556"/>
                    <a:pt x="17627" y="566"/>
                    <a:pt x="17526" y="585"/>
                  </a:cubicBezTo>
                  <a:cubicBezTo>
                    <a:pt x="16451" y="792"/>
                    <a:pt x="15830" y="1698"/>
                    <a:pt x="15146" y="2465"/>
                  </a:cubicBezTo>
                  <a:cubicBezTo>
                    <a:pt x="14723" y="2940"/>
                    <a:pt x="13741" y="4156"/>
                    <a:pt x="13319" y="4156"/>
                  </a:cubicBezTo>
                  <a:cubicBezTo>
                    <a:pt x="13211" y="4156"/>
                    <a:pt x="13140" y="4077"/>
                    <a:pt x="13124" y="3887"/>
                  </a:cubicBezTo>
                  <a:cubicBezTo>
                    <a:pt x="13109" y="3722"/>
                    <a:pt x="13156" y="3562"/>
                    <a:pt x="13232" y="3418"/>
                  </a:cubicBezTo>
                  <a:cubicBezTo>
                    <a:pt x="13658" y="2616"/>
                    <a:pt x="13934" y="1812"/>
                    <a:pt x="13973" y="893"/>
                  </a:cubicBezTo>
                  <a:cubicBezTo>
                    <a:pt x="13987" y="545"/>
                    <a:pt x="13934" y="160"/>
                    <a:pt x="13460" y="30"/>
                  </a:cubicBezTo>
                  <a:cubicBezTo>
                    <a:pt x="13387" y="10"/>
                    <a:pt x="13312" y="0"/>
                    <a:pt x="13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4"/>
            <p:cNvSpPr/>
            <p:nvPr/>
          </p:nvSpPr>
          <p:spPr>
            <a:xfrm>
              <a:off x="8568312" y="2645753"/>
              <a:ext cx="569259" cy="534735"/>
            </a:xfrm>
            <a:custGeom>
              <a:avLst/>
              <a:gdLst/>
              <a:ahLst/>
              <a:cxnLst/>
              <a:rect l="l" t="t" r="r" b="b"/>
              <a:pathLst>
                <a:path w="16588" h="15582" extrusionOk="0">
                  <a:moveTo>
                    <a:pt x="16497" y="0"/>
                  </a:moveTo>
                  <a:cubicBezTo>
                    <a:pt x="16477" y="0"/>
                    <a:pt x="16457" y="7"/>
                    <a:pt x="16442" y="22"/>
                  </a:cubicBezTo>
                  <a:lnTo>
                    <a:pt x="14360" y="1922"/>
                  </a:lnTo>
                  <a:cubicBezTo>
                    <a:pt x="12345" y="3762"/>
                    <a:pt x="10108" y="5768"/>
                    <a:pt x="8055" y="7544"/>
                  </a:cubicBezTo>
                  <a:cubicBezTo>
                    <a:pt x="5307" y="10024"/>
                    <a:pt x="2098" y="12335"/>
                    <a:pt x="26" y="15444"/>
                  </a:cubicBezTo>
                  <a:cubicBezTo>
                    <a:pt x="0" y="15486"/>
                    <a:pt x="10" y="15539"/>
                    <a:pt x="51" y="15567"/>
                  </a:cubicBezTo>
                  <a:cubicBezTo>
                    <a:pt x="65" y="15577"/>
                    <a:pt x="82" y="15582"/>
                    <a:pt x="99" y="15582"/>
                  </a:cubicBezTo>
                  <a:cubicBezTo>
                    <a:pt x="128" y="15582"/>
                    <a:pt x="156" y="15568"/>
                    <a:pt x="174" y="15544"/>
                  </a:cubicBezTo>
                  <a:cubicBezTo>
                    <a:pt x="2342" y="12458"/>
                    <a:pt x="5457" y="10249"/>
                    <a:pt x="8240" y="7758"/>
                  </a:cubicBezTo>
                  <a:cubicBezTo>
                    <a:pt x="10978" y="5350"/>
                    <a:pt x="13913" y="2675"/>
                    <a:pt x="16553" y="142"/>
                  </a:cubicBezTo>
                  <a:cubicBezTo>
                    <a:pt x="16586" y="110"/>
                    <a:pt x="16588" y="59"/>
                    <a:pt x="16554" y="25"/>
                  </a:cubicBezTo>
                  <a:cubicBezTo>
                    <a:pt x="16539" y="8"/>
                    <a:pt x="16518" y="0"/>
                    <a:pt x="16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4"/>
            <p:cNvSpPr/>
            <p:nvPr/>
          </p:nvSpPr>
          <p:spPr>
            <a:xfrm>
              <a:off x="8779734" y="2970659"/>
              <a:ext cx="273545" cy="54222"/>
            </a:xfrm>
            <a:custGeom>
              <a:avLst/>
              <a:gdLst/>
              <a:ahLst/>
              <a:cxnLst/>
              <a:rect l="l" t="t" r="r" b="b"/>
              <a:pathLst>
                <a:path w="7971" h="1580" extrusionOk="0">
                  <a:moveTo>
                    <a:pt x="113" y="0"/>
                  </a:moveTo>
                  <a:cubicBezTo>
                    <a:pt x="41" y="0"/>
                    <a:pt x="0" y="110"/>
                    <a:pt x="75" y="152"/>
                  </a:cubicBezTo>
                  <a:cubicBezTo>
                    <a:pt x="1767" y="1089"/>
                    <a:pt x="3707" y="1579"/>
                    <a:pt x="5644" y="1579"/>
                  </a:cubicBezTo>
                  <a:cubicBezTo>
                    <a:pt x="6390" y="1579"/>
                    <a:pt x="7135" y="1507"/>
                    <a:pt x="7866" y="1358"/>
                  </a:cubicBezTo>
                  <a:cubicBezTo>
                    <a:pt x="7971" y="1338"/>
                    <a:pt x="7946" y="1184"/>
                    <a:pt x="7850" y="1184"/>
                  </a:cubicBezTo>
                  <a:cubicBezTo>
                    <a:pt x="7845" y="1184"/>
                    <a:pt x="7840" y="1185"/>
                    <a:pt x="7836" y="1185"/>
                  </a:cubicBezTo>
                  <a:cubicBezTo>
                    <a:pt x="7212" y="1274"/>
                    <a:pt x="6582" y="1318"/>
                    <a:pt x="5953" y="1318"/>
                  </a:cubicBezTo>
                  <a:cubicBezTo>
                    <a:pt x="3953" y="1318"/>
                    <a:pt x="1956" y="874"/>
                    <a:pt x="149" y="9"/>
                  </a:cubicBezTo>
                  <a:cubicBezTo>
                    <a:pt x="136" y="3"/>
                    <a:pt x="12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4"/>
            <p:cNvSpPr/>
            <p:nvPr/>
          </p:nvSpPr>
          <p:spPr>
            <a:xfrm>
              <a:off x="8925990" y="2829345"/>
              <a:ext cx="247463" cy="29891"/>
            </a:xfrm>
            <a:custGeom>
              <a:avLst/>
              <a:gdLst/>
              <a:ahLst/>
              <a:cxnLst/>
              <a:rect l="l" t="t" r="r" b="b"/>
              <a:pathLst>
                <a:path w="7211" h="871" extrusionOk="0">
                  <a:moveTo>
                    <a:pt x="7087" y="0"/>
                  </a:moveTo>
                  <a:cubicBezTo>
                    <a:pt x="7078" y="0"/>
                    <a:pt x="7068" y="2"/>
                    <a:pt x="7058" y="6"/>
                  </a:cubicBezTo>
                  <a:cubicBezTo>
                    <a:pt x="5862" y="392"/>
                    <a:pt x="4609" y="587"/>
                    <a:pt x="3356" y="587"/>
                  </a:cubicBezTo>
                  <a:cubicBezTo>
                    <a:pt x="2270" y="587"/>
                    <a:pt x="1183" y="441"/>
                    <a:pt x="134" y="144"/>
                  </a:cubicBezTo>
                  <a:cubicBezTo>
                    <a:pt x="125" y="142"/>
                    <a:pt x="117" y="141"/>
                    <a:pt x="110" y="141"/>
                  </a:cubicBezTo>
                  <a:cubicBezTo>
                    <a:pt x="30" y="141"/>
                    <a:pt x="0" y="270"/>
                    <a:pt x="85" y="300"/>
                  </a:cubicBezTo>
                  <a:cubicBezTo>
                    <a:pt x="1155" y="680"/>
                    <a:pt x="2293" y="870"/>
                    <a:pt x="3430" y="870"/>
                  </a:cubicBezTo>
                  <a:cubicBezTo>
                    <a:pt x="4690" y="870"/>
                    <a:pt x="5950" y="637"/>
                    <a:pt x="7117" y="172"/>
                  </a:cubicBezTo>
                  <a:cubicBezTo>
                    <a:pt x="7211" y="136"/>
                    <a:pt x="7171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4"/>
            <p:cNvSpPr/>
            <p:nvPr/>
          </p:nvSpPr>
          <p:spPr>
            <a:xfrm>
              <a:off x="8931824" y="2630791"/>
              <a:ext cx="59815" cy="196502"/>
            </a:xfrm>
            <a:custGeom>
              <a:avLst/>
              <a:gdLst/>
              <a:ahLst/>
              <a:cxnLst/>
              <a:rect l="l" t="t" r="r" b="b"/>
              <a:pathLst>
                <a:path w="1743" h="5726" extrusionOk="0">
                  <a:moveTo>
                    <a:pt x="1626" y="1"/>
                  </a:moveTo>
                  <a:cubicBezTo>
                    <a:pt x="1598" y="1"/>
                    <a:pt x="1571" y="13"/>
                    <a:pt x="1554" y="44"/>
                  </a:cubicBezTo>
                  <a:cubicBezTo>
                    <a:pt x="580" y="1737"/>
                    <a:pt x="43" y="3691"/>
                    <a:pt x="3" y="5646"/>
                  </a:cubicBezTo>
                  <a:cubicBezTo>
                    <a:pt x="0" y="5698"/>
                    <a:pt x="42" y="5726"/>
                    <a:pt x="83" y="5726"/>
                  </a:cubicBezTo>
                  <a:cubicBezTo>
                    <a:pt x="121" y="5726"/>
                    <a:pt x="159" y="5702"/>
                    <a:pt x="163" y="5654"/>
                  </a:cubicBezTo>
                  <a:cubicBezTo>
                    <a:pt x="358" y="3739"/>
                    <a:pt x="886" y="1865"/>
                    <a:pt x="1710" y="124"/>
                  </a:cubicBezTo>
                  <a:cubicBezTo>
                    <a:pt x="1743" y="57"/>
                    <a:pt x="1683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4"/>
            <p:cNvSpPr/>
            <p:nvPr/>
          </p:nvSpPr>
          <p:spPr>
            <a:xfrm>
              <a:off x="8779872" y="2648121"/>
              <a:ext cx="45471" cy="296194"/>
            </a:xfrm>
            <a:custGeom>
              <a:avLst/>
              <a:gdLst/>
              <a:ahLst/>
              <a:cxnLst/>
              <a:rect l="l" t="t" r="r" b="b"/>
              <a:pathLst>
                <a:path w="1325" h="8631" extrusionOk="0">
                  <a:moveTo>
                    <a:pt x="1217" y="0"/>
                  </a:moveTo>
                  <a:cubicBezTo>
                    <a:pt x="1183" y="0"/>
                    <a:pt x="1150" y="18"/>
                    <a:pt x="1137" y="58"/>
                  </a:cubicBezTo>
                  <a:cubicBezTo>
                    <a:pt x="216" y="2776"/>
                    <a:pt x="1" y="5740"/>
                    <a:pt x="509" y="8565"/>
                  </a:cubicBezTo>
                  <a:cubicBezTo>
                    <a:pt x="516" y="8610"/>
                    <a:pt x="551" y="8631"/>
                    <a:pt x="585" y="8631"/>
                  </a:cubicBezTo>
                  <a:cubicBezTo>
                    <a:pt x="630" y="8631"/>
                    <a:pt x="676" y="8598"/>
                    <a:pt x="667" y="8542"/>
                  </a:cubicBezTo>
                  <a:cubicBezTo>
                    <a:pt x="581" y="7836"/>
                    <a:pt x="530" y="7127"/>
                    <a:pt x="513" y="6418"/>
                  </a:cubicBezTo>
                  <a:cubicBezTo>
                    <a:pt x="457" y="4289"/>
                    <a:pt x="737" y="2161"/>
                    <a:pt x="1305" y="110"/>
                  </a:cubicBezTo>
                  <a:cubicBezTo>
                    <a:pt x="1325" y="44"/>
                    <a:pt x="127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4"/>
            <p:cNvSpPr/>
            <p:nvPr/>
          </p:nvSpPr>
          <p:spPr>
            <a:xfrm>
              <a:off x="8650431" y="2850587"/>
              <a:ext cx="62046" cy="179549"/>
            </a:xfrm>
            <a:custGeom>
              <a:avLst/>
              <a:gdLst/>
              <a:ahLst/>
              <a:cxnLst/>
              <a:rect l="l" t="t" r="r" b="b"/>
              <a:pathLst>
                <a:path w="1808" h="5232" extrusionOk="0">
                  <a:moveTo>
                    <a:pt x="309" y="0"/>
                  </a:moveTo>
                  <a:cubicBezTo>
                    <a:pt x="268" y="0"/>
                    <a:pt x="228" y="24"/>
                    <a:pt x="222" y="74"/>
                  </a:cubicBezTo>
                  <a:cubicBezTo>
                    <a:pt x="1" y="1874"/>
                    <a:pt x="530" y="3768"/>
                    <a:pt x="1636" y="5201"/>
                  </a:cubicBezTo>
                  <a:cubicBezTo>
                    <a:pt x="1652" y="5223"/>
                    <a:pt x="1673" y="5232"/>
                    <a:pt x="1695" y="5232"/>
                  </a:cubicBezTo>
                  <a:cubicBezTo>
                    <a:pt x="1751" y="5232"/>
                    <a:pt x="1807" y="5167"/>
                    <a:pt x="1768" y="5109"/>
                  </a:cubicBezTo>
                  <a:cubicBezTo>
                    <a:pt x="815" y="3616"/>
                    <a:pt x="338" y="1855"/>
                    <a:pt x="396" y="88"/>
                  </a:cubicBezTo>
                  <a:cubicBezTo>
                    <a:pt x="399" y="30"/>
                    <a:pt x="35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4"/>
            <p:cNvSpPr/>
            <p:nvPr/>
          </p:nvSpPr>
          <p:spPr>
            <a:xfrm>
              <a:off x="8689071" y="3039326"/>
              <a:ext cx="188472" cy="93206"/>
            </a:xfrm>
            <a:custGeom>
              <a:avLst/>
              <a:gdLst/>
              <a:ahLst/>
              <a:cxnLst/>
              <a:rect l="l" t="t" r="r" b="b"/>
              <a:pathLst>
                <a:path w="5492" h="2716" extrusionOk="0">
                  <a:moveTo>
                    <a:pt x="114" y="0"/>
                  </a:moveTo>
                  <a:cubicBezTo>
                    <a:pt x="55" y="0"/>
                    <a:pt x="0" y="74"/>
                    <a:pt x="48" y="131"/>
                  </a:cubicBezTo>
                  <a:cubicBezTo>
                    <a:pt x="1306" y="1729"/>
                    <a:pt x="3326" y="2715"/>
                    <a:pt x="5358" y="2715"/>
                  </a:cubicBezTo>
                  <a:cubicBezTo>
                    <a:pt x="5364" y="2715"/>
                    <a:pt x="5370" y="2715"/>
                    <a:pt x="5376" y="2715"/>
                  </a:cubicBezTo>
                  <a:cubicBezTo>
                    <a:pt x="5489" y="2714"/>
                    <a:pt x="5492" y="2546"/>
                    <a:pt x="5383" y="2539"/>
                  </a:cubicBezTo>
                  <a:cubicBezTo>
                    <a:pt x="3410" y="2387"/>
                    <a:pt x="1516" y="1479"/>
                    <a:pt x="171" y="27"/>
                  </a:cubicBezTo>
                  <a:cubicBezTo>
                    <a:pt x="154" y="8"/>
                    <a:pt x="13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4"/>
            <p:cNvSpPr/>
            <p:nvPr/>
          </p:nvSpPr>
          <p:spPr>
            <a:xfrm>
              <a:off x="8818958" y="2780101"/>
              <a:ext cx="31057" cy="17982"/>
            </a:xfrm>
            <a:custGeom>
              <a:avLst/>
              <a:gdLst/>
              <a:ahLst/>
              <a:cxnLst/>
              <a:rect l="l" t="t" r="r" b="b"/>
              <a:pathLst>
                <a:path w="905" h="524" extrusionOk="0">
                  <a:moveTo>
                    <a:pt x="625" y="1"/>
                  </a:moveTo>
                  <a:cubicBezTo>
                    <a:pt x="405" y="1"/>
                    <a:pt x="201" y="97"/>
                    <a:pt x="67" y="283"/>
                  </a:cubicBezTo>
                  <a:cubicBezTo>
                    <a:pt x="0" y="377"/>
                    <a:pt x="70" y="518"/>
                    <a:pt x="188" y="523"/>
                  </a:cubicBezTo>
                  <a:cubicBezTo>
                    <a:pt x="202" y="523"/>
                    <a:pt x="216" y="524"/>
                    <a:pt x="229" y="524"/>
                  </a:cubicBezTo>
                  <a:cubicBezTo>
                    <a:pt x="345" y="524"/>
                    <a:pt x="444" y="492"/>
                    <a:pt x="537" y="452"/>
                  </a:cubicBezTo>
                  <a:cubicBezTo>
                    <a:pt x="640" y="403"/>
                    <a:pt x="738" y="349"/>
                    <a:pt x="828" y="248"/>
                  </a:cubicBezTo>
                  <a:cubicBezTo>
                    <a:pt x="904" y="172"/>
                    <a:pt x="862" y="32"/>
                    <a:pt x="754" y="12"/>
                  </a:cubicBezTo>
                  <a:cubicBezTo>
                    <a:pt x="711" y="4"/>
                    <a:pt x="667" y="1"/>
                    <a:pt x="625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4"/>
            <p:cNvSpPr/>
            <p:nvPr/>
          </p:nvSpPr>
          <p:spPr>
            <a:xfrm>
              <a:off x="8823316" y="2803882"/>
              <a:ext cx="28655" cy="20796"/>
            </a:xfrm>
            <a:custGeom>
              <a:avLst/>
              <a:gdLst/>
              <a:ahLst/>
              <a:cxnLst/>
              <a:rect l="l" t="t" r="r" b="b"/>
              <a:pathLst>
                <a:path w="835" h="606" extrusionOk="0">
                  <a:moveTo>
                    <a:pt x="628" y="0"/>
                  </a:moveTo>
                  <a:cubicBezTo>
                    <a:pt x="369" y="0"/>
                    <a:pt x="128" y="154"/>
                    <a:pt x="35" y="401"/>
                  </a:cubicBezTo>
                  <a:cubicBezTo>
                    <a:pt x="1" y="500"/>
                    <a:pt x="83" y="606"/>
                    <a:pt x="183" y="606"/>
                  </a:cubicBezTo>
                  <a:cubicBezTo>
                    <a:pt x="196" y="606"/>
                    <a:pt x="208" y="604"/>
                    <a:pt x="221" y="600"/>
                  </a:cubicBezTo>
                  <a:cubicBezTo>
                    <a:pt x="465" y="538"/>
                    <a:pt x="613" y="429"/>
                    <a:pt x="766" y="229"/>
                  </a:cubicBezTo>
                  <a:cubicBezTo>
                    <a:pt x="835" y="147"/>
                    <a:pt x="777" y="10"/>
                    <a:pt x="669" y="1"/>
                  </a:cubicBezTo>
                  <a:cubicBezTo>
                    <a:pt x="655" y="0"/>
                    <a:pt x="641" y="0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4"/>
            <p:cNvSpPr/>
            <p:nvPr/>
          </p:nvSpPr>
          <p:spPr>
            <a:xfrm>
              <a:off x="8826198" y="2835693"/>
              <a:ext cx="23713" cy="18497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496" y="1"/>
                  </a:moveTo>
                  <a:cubicBezTo>
                    <a:pt x="301" y="1"/>
                    <a:pt x="7" y="176"/>
                    <a:pt x="0" y="356"/>
                  </a:cubicBezTo>
                  <a:cubicBezTo>
                    <a:pt x="15" y="488"/>
                    <a:pt x="92" y="538"/>
                    <a:pt x="188" y="538"/>
                  </a:cubicBezTo>
                  <a:cubicBezTo>
                    <a:pt x="366" y="538"/>
                    <a:pt x="609" y="368"/>
                    <a:pt x="657" y="218"/>
                  </a:cubicBezTo>
                  <a:cubicBezTo>
                    <a:pt x="690" y="61"/>
                    <a:pt x="610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4"/>
            <p:cNvSpPr/>
            <p:nvPr/>
          </p:nvSpPr>
          <p:spPr>
            <a:xfrm>
              <a:off x="8920602" y="2869529"/>
              <a:ext cx="25017" cy="26013"/>
            </a:xfrm>
            <a:custGeom>
              <a:avLst/>
              <a:gdLst/>
              <a:ahLst/>
              <a:cxnLst/>
              <a:rect l="l" t="t" r="r" b="b"/>
              <a:pathLst>
                <a:path w="729" h="758" extrusionOk="0">
                  <a:moveTo>
                    <a:pt x="598" y="0"/>
                  </a:moveTo>
                  <a:cubicBezTo>
                    <a:pt x="384" y="0"/>
                    <a:pt x="1" y="467"/>
                    <a:pt x="45" y="639"/>
                  </a:cubicBezTo>
                  <a:cubicBezTo>
                    <a:pt x="62" y="710"/>
                    <a:pt x="126" y="757"/>
                    <a:pt x="195" y="757"/>
                  </a:cubicBezTo>
                  <a:cubicBezTo>
                    <a:pt x="207" y="757"/>
                    <a:pt x="219" y="756"/>
                    <a:pt x="231" y="753"/>
                  </a:cubicBezTo>
                  <a:cubicBezTo>
                    <a:pt x="507" y="674"/>
                    <a:pt x="698" y="431"/>
                    <a:pt x="728" y="148"/>
                  </a:cubicBezTo>
                  <a:cubicBezTo>
                    <a:pt x="711" y="43"/>
                    <a:pt x="662" y="0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4"/>
            <p:cNvSpPr/>
            <p:nvPr/>
          </p:nvSpPr>
          <p:spPr>
            <a:xfrm>
              <a:off x="8947129" y="2883873"/>
              <a:ext cx="23233" cy="26802"/>
            </a:xfrm>
            <a:custGeom>
              <a:avLst/>
              <a:gdLst/>
              <a:ahLst/>
              <a:cxnLst/>
              <a:rect l="l" t="t" r="r" b="b"/>
              <a:pathLst>
                <a:path w="677" h="781" extrusionOk="0">
                  <a:moveTo>
                    <a:pt x="531" y="0"/>
                  </a:moveTo>
                  <a:cubicBezTo>
                    <a:pt x="409" y="0"/>
                    <a:pt x="250" y="192"/>
                    <a:pt x="189" y="276"/>
                  </a:cubicBezTo>
                  <a:cubicBezTo>
                    <a:pt x="124" y="364"/>
                    <a:pt x="66" y="458"/>
                    <a:pt x="30" y="583"/>
                  </a:cubicBezTo>
                  <a:cubicBezTo>
                    <a:pt x="1" y="679"/>
                    <a:pt x="81" y="780"/>
                    <a:pt x="178" y="780"/>
                  </a:cubicBezTo>
                  <a:cubicBezTo>
                    <a:pt x="190" y="780"/>
                    <a:pt x="202" y="779"/>
                    <a:pt x="215" y="775"/>
                  </a:cubicBezTo>
                  <a:cubicBezTo>
                    <a:pt x="495" y="696"/>
                    <a:pt x="677" y="414"/>
                    <a:pt x="657" y="127"/>
                  </a:cubicBezTo>
                  <a:cubicBezTo>
                    <a:pt x="629" y="35"/>
                    <a:pt x="583" y="0"/>
                    <a:pt x="53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4"/>
            <p:cNvSpPr/>
            <p:nvPr/>
          </p:nvSpPr>
          <p:spPr>
            <a:xfrm>
              <a:off x="8975302" y="2894168"/>
              <a:ext cx="25086" cy="30680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606" y="0"/>
                  </a:moveTo>
                  <a:cubicBezTo>
                    <a:pt x="403" y="0"/>
                    <a:pt x="58" y="551"/>
                    <a:pt x="32" y="700"/>
                  </a:cubicBezTo>
                  <a:cubicBezTo>
                    <a:pt x="0" y="796"/>
                    <a:pt x="83" y="894"/>
                    <a:pt x="177" y="894"/>
                  </a:cubicBezTo>
                  <a:cubicBezTo>
                    <a:pt x="195" y="894"/>
                    <a:pt x="213" y="890"/>
                    <a:pt x="231" y="882"/>
                  </a:cubicBezTo>
                  <a:cubicBezTo>
                    <a:pt x="526" y="752"/>
                    <a:pt x="715" y="459"/>
                    <a:pt x="731" y="139"/>
                  </a:cubicBezTo>
                  <a:cubicBezTo>
                    <a:pt x="705" y="40"/>
                    <a:pt x="661" y="0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4"/>
            <p:cNvSpPr/>
            <p:nvPr/>
          </p:nvSpPr>
          <p:spPr>
            <a:xfrm>
              <a:off x="8679222" y="2898115"/>
              <a:ext cx="26081" cy="20419"/>
            </a:xfrm>
            <a:custGeom>
              <a:avLst/>
              <a:gdLst/>
              <a:ahLst/>
              <a:cxnLst/>
              <a:rect l="l" t="t" r="r" b="b"/>
              <a:pathLst>
                <a:path w="760" h="595" extrusionOk="0">
                  <a:moveTo>
                    <a:pt x="583" y="1"/>
                  </a:moveTo>
                  <a:cubicBezTo>
                    <a:pt x="582" y="1"/>
                    <a:pt x="581" y="1"/>
                    <a:pt x="581" y="1"/>
                  </a:cubicBezTo>
                  <a:cubicBezTo>
                    <a:pt x="329" y="12"/>
                    <a:pt x="120" y="151"/>
                    <a:pt x="34" y="388"/>
                  </a:cubicBezTo>
                  <a:cubicBezTo>
                    <a:pt x="0" y="488"/>
                    <a:pt x="80" y="595"/>
                    <a:pt x="182" y="595"/>
                  </a:cubicBezTo>
                  <a:cubicBezTo>
                    <a:pt x="190" y="595"/>
                    <a:pt x="199" y="594"/>
                    <a:pt x="207" y="593"/>
                  </a:cubicBezTo>
                  <a:cubicBezTo>
                    <a:pt x="331" y="578"/>
                    <a:pt x="422" y="526"/>
                    <a:pt x="504" y="463"/>
                  </a:cubicBezTo>
                  <a:cubicBezTo>
                    <a:pt x="584" y="398"/>
                    <a:pt x="659" y="327"/>
                    <a:pt x="711" y="214"/>
                  </a:cubicBezTo>
                  <a:cubicBezTo>
                    <a:pt x="759" y="121"/>
                    <a:pt x="688" y="1"/>
                    <a:pt x="58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4"/>
            <p:cNvSpPr/>
            <p:nvPr/>
          </p:nvSpPr>
          <p:spPr>
            <a:xfrm>
              <a:off x="8692503" y="2924744"/>
              <a:ext cx="21826" cy="18017"/>
            </a:xfrm>
            <a:custGeom>
              <a:avLst/>
              <a:gdLst/>
              <a:ahLst/>
              <a:cxnLst/>
              <a:rect l="l" t="t" r="r" b="b"/>
              <a:pathLst>
                <a:path w="636" h="525" extrusionOk="0">
                  <a:moveTo>
                    <a:pt x="425" y="0"/>
                  </a:moveTo>
                  <a:cubicBezTo>
                    <a:pt x="212" y="0"/>
                    <a:pt x="14" y="150"/>
                    <a:pt x="0" y="372"/>
                  </a:cubicBezTo>
                  <a:cubicBezTo>
                    <a:pt x="12" y="485"/>
                    <a:pt x="90" y="525"/>
                    <a:pt x="179" y="525"/>
                  </a:cubicBezTo>
                  <a:cubicBezTo>
                    <a:pt x="272" y="525"/>
                    <a:pt x="377" y="482"/>
                    <a:pt x="432" y="432"/>
                  </a:cubicBezTo>
                  <a:cubicBezTo>
                    <a:pt x="492" y="381"/>
                    <a:pt x="549" y="326"/>
                    <a:pt x="591" y="225"/>
                  </a:cubicBezTo>
                  <a:cubicBezTo>
                    <a:pt x="635" y="133"/>
                    <a:pt x="578" y="17"/>
                    <a:pt x="475" y="3"/>
                  </a:cubicBezTo>
                  <a:cubicBezTo>
                    <a:pt x="458" y="1"/>
                    <a:pt x="441" y="0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4"/>
            <p:cNvSpPr/>
            <p:nvPr/>
          </p:nvSpPr>
          <p:spPr>
            <a:xfrm>
              <a:off x="8703930" y="2955286"/>
              <a:ext cx="22855" cy="18806"/>
            </a:xfrm>
            <a:custGeom>
              <a:avLst/>
              <a:gdLst/>
              <a:ahLst/>
              <a:cxnLst/>
              <a:rect l="l" t="t" r="r" b="b"/>
              <a:pathLst>
                <a:path w="666" h="548" extrusionOk="0">
                  <a:moveTo>
                    <a:pt x="496" y="1"/>
                  </a:moveTo>
                  <a:cubicBezTo>
                    <a:pt x="490" y="1"/>
                    <a:pt x="484" y="1"/>
                    <a:pt x="477" y="2"/>
                  </a:cubicBezTo>
                  <a:cubicBezTo>
                    <a:pt x="253" y="30"/>
                    <a:pt x="69" y="138"/>
                    <a:pt x="1" y="360"/>
                  </a:cubicBezTo>
                  <a:cubicBezTo>
                    <a:pt x="7" y="495"/>
                    <a:pt x="84" y="548"/>
                    <a:pt x="182" y="548"/>
                  </a:cubicBezTo>
                  <a:cubicBezTo>
                    <a:pt x="363" y="548"/>
                    <a:pt x="618" y="367"/>
                    <a:pt x="640" y="190"/>
                  </a:cubicBezTo>
                  <a:cubicBezTo>
                    <a:pt x="666" y="95"/>
                    <a:pt x="589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84"/>
            <p:cNvSpPr/>
            <p:nvPr/>
          </p:nvSpPr>
          <p:spPr>
            <a:xfrm>
              <a:off x="8987141" y="2671833"/>
              <a:ext cx="22375" cy="15512"/>
            </a:xfrm>
            <a:custGeom>
              <a:avLst/>
              <a:gdLst/>
              <a:ahLst/>
              <a:cxnLst/>
              <a:rect l="l" t="t" r="r" b="b"/>
              <a:pathLst>
                <a:path w="652" h="452" extrusionOk="0">
                  <a:moveTo>
                    <a:pt x="379" y="0"/>
                  </a:moveTo>
                  <a:cubicBezTo>
                    <a:pt x="251" y="0"/>
                    <a:pt x="109" y="59"/>
                    <a:pt x="59" y="163"/>
                  </a:cubicBezTo>
                  <a:cubicBezTo>
                    <a:pt x="0" y="249"/>
                    <a:pt x="32" y="372"/>
                    <a:pt x="126" y="418"/>
                  </a:cubicBezTo>
                  <a:cubicBezTo>
                    <a:pt x="177" y="441"/>
                    <a:pt x="229" y="451"/>
                    <a:pt x="278" y="451"/>
                  </a:cubicBezTo>
                  <a:cubicBezTo>
                    <a:pt x="408" y="451"/>
                    <a:pt x="525" y="377"/>
                    <a:pt x="596" y="249"/>
                  </a:cubicBezTo>
                  <a:cubicBezTo>
                    <a:pt x="652" y="77"/>
                    <a:pt x="525" y="0"/>
                    <a:pt x="379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84"/>
            <p:cNvSpPr/>
            <p:nvPr/>
          </p:nvSpPr>
          <p:spPr>
            <a:xfrm>
              <a:off x="8978494" y="2701483"/>
              <a:ext cx="24537" cy="15546"/>
            </a:xfrm>
            <a:custGeom>
              <a:avLst/>
              <a:gdLst/>
              <a:ahLst/>
              <a:cxnLst/>
              <a:rect l="l" t="t" r="r" b="b"/>
              <a:pathLst>
                <a:path w="715" h="453" extrusionOk="0">
                  <a:moveTo>
                    <a:pt x="418" y="1"/>
                  </a:moveTo>
                  <a:cubicBezTo>
                    <a:pt x="281" y="1"/>
                    <a:pt x="128" y="56"/>
                    <a:pt x="70" y="152"/>
                  </a:cubicBezTo>
                  <a:cubicBezTo>
                    <a:pt x="1" y="231"/>
                    <a:pt x="24" y="362"/>
                    <a:pt x="119" y="412"/>
                  </a:cubicBezTo>
                  <a:cubicBezTo>
                    <a:pt x="179" y="439"/>
                    <a:pt x="239" y="453"/>
                    <a:pt x="297" y="453"/>
                  </a:cubicBezTo>
                  <a:cubicBezTo>
                    <a:pt x="433" y="453"/>
                    <a:pt x="560" y="381"/>
                    <a:pt x="643" y="257"/>
                  </a:cubicBezTo>
                  <a:cubicBezTo>
                    <a:pt x="714" y="78"/>
                    <a:pt x="578" y="1"/>
                    <a:pt x="4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84"/>
            <p:cNvSpPr/>
            <p:nvPr/>
          </p:nvSpPr>
          <p:spPr>
            <a:xfrm>
              <a:off x="8960615" y="2731715"/>
              <a:ext cx="32808" cy="16232"/>
            </a:xfrm>
            <a:custGeom>
              <a:avLst/>
              <a:gdLst/>
              <a:ahLst/>
              <a:cxnLst/>
              <a:rect l="l" t="t" r="r" b="b"/>
              <a:pathLst>
                <a:path w="956" h="473" extrusionOk="0">
                  <a:moveTo>
                    <a:pt x="613" y="1"/>
                  </a:moveTo>
                  <a:cubicBezTo>
                    <a:pt x="554" y="1"/>
                    <a:pt x="498" y="10"/>
                    <a:pt x="458" y="26"/>
                  </a:cubicBezTo>
                  <a:cubicBezTo>
                    <a:pt x="272" y="62"/>
                    <a:pt x="1" y="324"/>
                    <a:pt x="279" y="454"/>
                  </a:cubicBezTo>
                  <a:cubicBezTo>
                    <a:pt x="329" y="466"/>
                    <a:pt x="376" y="472"/>
                    <a:pt x="422" y="472"/>
                  </a:cubicBezTo>
                  <a:cubicBezTo>
                    <a:pt x="587" y="472"/>
                    <a:pt x="731" y="396"/>
                    <a:pt x="848" y="260"/>
                  </a:cubicBezTo>
                  <a:cubicBezTo>
                    <a:pt x="956" y="71"/>
                    <a:pt x="776" y="1"/>
                    <a:pt x="61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84"/>
            <p:cNvSpPr/>
            <p:nvPr/>
          </p:nvSpPr>
          <p:spPr>
            <a:xfrm>
              <a:off x="8825546" y="3022134"/>
              <a:ext cx="20865" cy="20522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402" y="0"/>
                  </a:moveTo>
                  <a:cubicBezTo>
                    <a:pt x="226" y="0"/>
                    <a:pt x="1" y="295"/>
                    <a:pt x="80" y="481"/>
                  </a:cubicBezTo>
                  <a:cubicBezTo>
                    <a:pt x="126" y="563"/>
                    <a:pt x="185" y="597"/>
                    <a:pt x="246" y="597"/>
                  </a:cubicBezTo>
                  <a:cubicBezTo>
                    <a:pt x="419" y="597"/>
                    <a:pt x="607" y="327"/>
                    <a:pt x="561" y="140"/>
                  </a:cubicBezTo>
                  <a:cubicBezTo>
                    <a:pt x="526" y="40"/>
                    <a:pt x="467" y="0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4"/>
            <p:cNvSpPr/>
            <p:nvPr/>
          </p:nvSpPr>
          <p:spPr>
            <a:xfrm>
              <a:off x="8850185" y="3036306"/>
              <a:ext cx="19321" cy="20693"/>
            </a:xfrm>
            <a:custGeom>
              <a:avLst/>
              <a:gdLst/>
              <a:ahLst/>
              <a:cxnLst/>
              <a:rect l="l" t="t" r="r" b="b"/>
              <a:pathLst>
                <a:path w="563" h="603" extrusionOk="0">
                  <a:moveTo>
                    <a:pt x="370" y="1"/>
                  </a:moveTo>
                  <a:cubicBezTo>
                    <a:pt x="203" y="1"/>
                    <a:pt x="1" y="275"/>
                    <a:pt x="45" y="449"/>
                  </a:cubicBezTo>
                  <a:cubicBezTo>
                    <a:pt x="53" y="538"/>
                    <a:pt x="132" y="603"/>
                    <a:pt x="216" y="603"/>
                  </a:cubicBezTo>
                  <a:cubicBezTo>
                    <a:pt x="233" y="603"/>
                    <a:pt x="250" y="600"/>
                    <a:pt x="267" y="594"/>
                  </a:cubicBezTo>
                  <a:cubicBezTo>
                    <a:pt x="469" y="519"/>
                    <a:pt x="563" y="326"/>
                    <a:pt x="520" y="118"/>
                  </a:cubicBezTo>
                  <a:cubicBezTo>
                    <a:pt x="482" y="35"/>
                    <a:pt x="428" y="1"/>
                    <a:pt x="370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4"/>
            <p:cNvSpPr/>
            <p:nvPr/>
          </p:nvSpPr>
          <p:spPr>
            <a:xfrm>
              <a:off x="8875373" y="3043375"/>
              <a:ext cx="19492" cy="21792"/>
            </a:xfrm>
            <a:custGeom>
              <a:avLst/>
              <a:gdLst/>
              <a:ahLst/>
              <a:cxnLst/>
              <a:rect l="l" t="t" r="r" b="b"/>
              <a:pathLst>
                <a:path w="568" h="635" extrusionOk="0">
                  <a:moveTo>
                    <a:pt x="393" y="1"/>
                  </a:moveTo>
                  <a:cubicBezTo>
                    <a:pt x="221" y="1"/>
                    <a:pt x="0" y="298"/>
                    <a:pt x="35" y="474"/>
                  </a:cubicBezTo>
                  <a:cubicBezTo>
                    <a:pt x="39" y="564"/>
                    <a:pt x="119" y="634"/>
                    <a:pt x="204" y="634"/>
                  </a:cubicBezTo>
                  <a:cubicBezTo>
                    <a:pt x="222" y="634"/>
                    <a:pt x="239" y="631"/>
                    <a:pt x="256" y="625"/>
                  </a:cubicBezTo>
                  <a:cubicBezTo>
                    <a:pt x="465" y="544"/>
                    <a:pt x="568" y="351"/>
                    <a:pt x="543" y="132"/>
                  </a:cubicBezTo>
                  <a:cubicBezTo>
                    <a:pt x="509" y="38"/>
                    <a:pt x="45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4"/>
            <p:cNvSpPr/>
            <p:nvPr/>
          </p:nvSpPr>
          <p:spPr>
            <a:xfrm>
              <a:off x="9040983" y="2811157"/>
              <a:ext cx="22993" cy="18600"/>
            </a:xfrm>
            <a:custGeom>
              <a:avLst/>
              <a:gdLst/>
              <a:ahLst/>
              <a:cxnLst/>
              <a:rect l="l" t="t" r="r" b="b"/>
              <a:pathLst>
                <a:path w="670" h="542" extrusionOk="0">
                  <a:moveTo>
                    <a:pt x="338" y="0"/>
                  </a:moveTo>
                  <a:lnTo>
                    <a:pt x="338" y="0"/>
                  </a:lnTo>
                  <a:cubicBezTo>
                    <a:pt x="0" y="10"/>
                    <a:pt x="189" y="511"/>
                    <a:pt x="438" y="536"/>
                  </a:cubicBezTo>
                  <a:cubicBezTo>
                    <a:pt x="452" y="540"/>
                    <a:pt x="467" y="541"/>
                    <a:pt x="482" y="541"/>
                  </a:cubicBezTo>
                  <a:cubicBezTo>
                    <a:pt x="568" y="541"/>
                    <a:pt x="646" y="476"/>
                    <a:pt x="656" y="385"/>
                  </a:cubicBezTo>
                  <a:cubicBezTo>
                    <a:pt x="670" y="181"/>
                    <a:pt x="536" y="32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4"/>
            <p:cNvSpPr/>
            <p:nvPr/>
          </p:nvSpPr>
          <p:spPr>
            <a:xfrm>
              <a:off x="9076363" y="2807554"/>
              <a:ext cx="24091" cy="20179"/>
            </a:xfrm>
            <a:custGeom>
              <a:avLst/>
              <a:gdLst/>
              <a:ahLst/>
              <a:cxnLst/>
              <a:rect l="l" t="t" r="r" b="b"/>
              <a:pathLst>
                <a:path w="702" h="588" extrusionOk="0">
                  <a:moveTo>
                    <a:pt x="163" y="1"/>
                  </a:moveTo>
                  <a:cubicBezTo>
                    <a:pt x="76" y="1"/>
                    <a:pt x="1" y="78"/>
                    <a:pt x="9" y="169"/>
                  </a:cubicBezTo>
                  <a:cubicBezTo>
                    <a:pt x="22" y="378"/>
                    <a:pt x="118" y="529"/>
                    <a:pt x="325" y="587"/>
                  </a:cubicBezTo>
                  <a:cubicBezTo>
                    <a:pt x="701" y="581"/>
                    <a:pt x="475" y="29"/>
                    <a:pt x="195" y="4"/>
                  </a:cubicBezTo>
                  <a:cubicBezTo>
                    <a:pt x="184" y="2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4"/>
            <p:cNvSpPr/>
            <p:nvPr/>
          </p:nvSpPr>
          <p:spPr>
            <a:xfrm>
              <a:off x="9101277" y="2807485"/>
              <a:ext cx="34249" cy="22238"/>
            </a:xfrm>
            <a:custGeom>
              <a:avLst/>
              <a:gdLst/>
              <a:ahLst/>
              <a:cxnLst/>
              <a:rect l="l" t="t" r="r" b="b"/>
              <a:pathLst>
                <a:path w="998" h="648" extrusionOk="0">
                  <a:moveTo>
                    <a:pt x="375" y="0"/>
                  </a:moveTo>
                  <a:cubicBezTo>
                    <a:pt x="0" y="0"/>
                    <a:pt x="340" y="648"/>
                    <a:pt x="615" y="648"/>
                  </a:cubicBezTo>
                  <a:cubicBezTo>
                    <a:pt x="620" y="648"/>
                    <a:pt x="624" y="647"/>
                    <a:pt x="629" y="647"/>
                  </a:cubicBezTo>
                  <a:cubicBezTo>
                    <a:pt x="997" y="557"/>
                    <a:pt x="647" y="51"/>
                    <a:pt x="408" y="2"/>
                  </a:cubicBezTo>
                  <a:cubicBezTo>
                    <a:pt x="397" y="1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80;p84"/>
          <p:cNvGrpSpPr/>
          <p:nvPr/>
        </p:nvGrpSpPr>
        <p:grpSpPr>
          <a:xfrm>
            <a:off x="6643702" y="3000378"/>
            <a:ext cx="1848022" cy="1729614"/>
            <a:chOff x="1939220" y="2038960"/>
            <a:chExt cx="1095384" cy="1025199"/>
          </a:xfrm>
        </p:grpSpPr>
        <p:sp>
          <p:nvSpPr>
            <p:cNvPr id="4481" name="Google Shape;4481;p84"/>
            <p:cNvSpPr/>
            <p:nvPr/>
          </p:nvSpPr>
          <p:spPr>
            <a:xfrm>
              <a:off x="1939220" y="2038960"/>
              <a:ext cx="1095384" cy="1025199"/>
            </a:xfrm>
            <a:custGeom>
              <a:avLst/>
              <a:gdLst/>
              <a:ahLst/>
              <a:cxnLst/>
              <a:rect l="l" t="t" r="r" b="b"/>
              <a:pathLst>
                <a:path w="26782" h="25066" extrusionOk="0">
                  <a:moveTo>
                    <a:pt x="8150" y="1"/>
                  </a:moveTo>
                  <a:cubicBezTo>
                    <a:pt x="7922" y="1"/>
                    <a:pt x="7698" y="37"/>
                    <a:pt x="7485" y="110"/>
                  </a:cubicBezTo>
                  <a:cubicBezTo>
                    <a:pt x="6972" y="284"/>
                    <a:pt x="6616" y="607"/>
                    <a:pt x="6334" y="899"/>
                  </a:cubicBezTo>
                  <a:cubicBezTo>
                    <a:pt x="5676" y="1584"/>
                    <a:pt x="5129" y="2367"/>
                    <a:pt x="4713" y="3213"/>
                  </a:cubicBezTo>
                  <a:cubicBezTo>
                    <a:pt x="4622" y="3140"/>
                    <a:pt x="4526" y="3071"/>
                    <a:pt x="4419" y="3009"/>
                  </a:cubicBezTo>
                  <a:cubicBezTo>
                    <a:pt x="4110" y="2826"/>
                    <a:pt x="3775" y="2729"/>
                    <a:pt x="3446" y="2729"/>
                  </a:cubicBezTo>
                  <a:cubicBezTo>
                    <a:pt x="3316" y="2729"/>
                    <a:pt x="3188" y="2743"/>
                    <a:pt x="3062" y="2772"/>
                  </a:cubicBezTo>
                  <a:cubicBezTo>
                    <a:pt x="2607" y="2879"/>
                    <a:pt x="2000" y="3213"/>
                    <a:pt x="1689" y="4201"/>
                  </a:cubicBezTo>
                  <a:cubicBezTo>
                    <a:pt x="202" y="8916"/>
                    <a:pt x="1193" y="14587"/>
                    <a:pt x="4198" y="18968"/>
                  </a:cubicBezTo>
                  <a:cubicBezTo>
                    <a:pt x="2750" y="20350"/>
                    <a:pt x="1562" y="21561"/>
                    <a:pt x="506" y="22729"/>
                  </a:cubicBezTo>
                  <a:cubicBezTo>
                    <a:pt x="0" y="23293"/>
                    <a:pt x="39" y="24173"/>
                    <a:pt x="594" y="24690"/>
                  </a:cubicBezTo>
                  <a:cubicBezTo>
                    <a:pt x="852" y="24931"/>
                    <a:pt x="1190" y="25066"/>
                    <a:pt x="1546" y="25066"/>
                  </a:cubicBezTo>
                  <a:cubicBezTo>
                    <a:pt x="1935" y="25066"/>
                    <a:pt x="2307" y="24902"/>
                    <a:pt x="2567" y="24625"/>
                  </a:cubicBezTo>
                  <a:cubicBezTo>
                    <a:pt x="3569" y="23561"/>
                    <a:pt x="4687" y="22450"/>
                    <a:pt x="6036" y="21180"/>
                  </a:cubicBezTo>
                  <a:cubicBezTo>
                    <a:pt x="8560" y="23641"/>
                    <a:pt x="11928" y="24842"/>
                    <a:pt x="16286" y="24842"/>
                  </a:cubicBezTo>
                  <a:cubicBezTo>
                    <a:pt x="17852" y="24842"/>
                    <a:pt x="19547" y="24686"/>
                    <a:pt x="21465" y="24368"/>
                  </a:cubicBezTo>
                  <a:cubicBezTo>
                    <a:pt x="23170" y="24087"/>
                    <a:pt x="23511" y="23024"/>
                    <a:pt x="23577" y="22580"/>
                  </a:cubicBezTo>
                  <a:cubicBezTo>
                    <a:pt x="23613" y="22342"/>
                    <a:pt x="23604" y="22122"/>
                    <a:pt x="23563" y="21922"/>
                  </a:cubicBezTo>
                  <a:cubicBezTo>
                    <a:pt x="24088" y="21883"/>
                    <a:pt x="24559" y="21800"/>
                    <a:pt x="25009" y="21670"/>
                  </a:cubicBezTo>
                  <a:cubicBezTo>
                    <a:pt x="25322" y="21581"/>
                    <a:pt x="26099" y="21291"/>
                    <a:pt x="26499" y="20556"/>
                  </a:cubicBezTo>
                  <a:cubicBezTo>
                    <a:pt x="26728" y="20136"/>
                    <a:pt x="26782" y="19655"/>
                    <a:pt x="26646" y="19202"/>
                  </a:cubicBezTo>
                  <a:cubicBezTo>
                    <a:pt x="26454" y="18555"/>
                    <a:pt x="25956" y="18216"/>
                    <a:pt x="25742" y="18072"/>
                  </a:cubicBezTo>
                  <a:cubicBezTo>
                    <a:pt x="25311" y="17779"/>
                    <a:pt x="24867" y="17499"/>
                    <a:pt x="24414" y="17238"/>
                  </a:cubicBezTo>
                  <a:cubicBezTo>
                    <a:pt x="24706" y="16910"/>
                    <a:pt x="24927" y="16465"/>
                    <a:pt x="24888" y="15863"/>
                  </a:cubicBezTo>
                  <a:lnTo>
                    <a:pt x="24876" y="15679"/>
                  </a:lnTo>
                  <a:cubicBezTo>
                    <a:pt x="24854" y="15338"/>
                    <a:pt x="24658" y="15030"/>
                    <a:pt x="24356" y="14870"/>
                  </a:cubicBezTo>
                  <a:lnTo>
                    <a:pt x="24195" y="14784"/>
                  </a:lnTo>
                  <a:cubicBezTo>
                    <a:pt x="23345" y="14330"/>
                    <a:pt x="22444" y="14199"/>
                    <a:pt x="21653" y="14083"/>
                  </a:cubicBezTo>
                  <a:cubicBezTo>
                    <a:pt x="21337" y="14037"/>
                    <a:pt x="21039" y="13994"/>
                    <a:pt x="20761" y="13933"/>
                  </a:cubicBezTo>
                  <a:cubicBezTo>
                    <a:pt x="20753" y="13932"/>
                    <a:pt x="20748" y="13932"/>
                    <a:pt x="20743" y="13930"/>
                  </a:cubicBezTo>
                  <a:cubicBezTo>
                    <a:pt x="22515" y="12897"/>
                    <a:pt x="24284" y="11436"/>
                    <a:pt x="25212" y="9326"/>
                  </a:cubicBezTo>
                  <a:cubicBezTo>
                    <a:pt x="25287" y="9153"/>
                    <a:pt x="25518" y="8627"/>
                    <a:pt x="25312" y="8015"/>
                  </a:cubicBezTo>
                  <a:cubicBezTo>
                    <a:pt x="25113" y="7429"/>
                    <a:pt x="24642" y="7152"/>
                    <a:pt x="24486" y="7059"/>
                  </a:cubicBezTo>
                  <a:cubicBezTo>
                    <a:pt x="24411" y="7015"/>
                    <a:pt x="24333" y="6971"/>
                    <a:pt x="24255" y="6930"/>
                  </a:cubicBezTo>
                  <a:lnTo>
                    <a:pt x="24616" y="5603"/>
                  </a:lnTo>
                  <a:cubicBezTo>
                    <a:pt x="24717" y="5233"/>
                    <a:pt x="24927" y="4464"/>
                    <a:pt x="24543" y="3706"/>
                  </a:cubicBezTo>
                  <a:cubicBezTo>
                    <a:pt x="24169" y="2969"/>
                    <a:pt x="23402" y="2547"/>
                    <a:pt x="22439" y="2547"/>
                  </a:cubicBezTo>
                  <a:cubicBezTo>
                    <a:pt x="22204" y="2547"/>
                    <a:pt x="21960" y="2572"/>
                    <a:pt x="21718" y="2619"/>
                  </a:cubicBezTo>
                  <a:cubicBezTo>
                    <a:pt x="21237" y="2715"/>
                    <a:pt x="20766" y="2855"/>
                    <a:pt x="20313" y="3041"/>
                  </a:cubicBezTo>
                  <a:cubicBezTo>
                    <a:pt x="20219" y="2547"/>
                    <a:pt x="19986" y="2013"/>
                    <a:pt x="19405" y="1638"/>
                  </a:cubicBezTo>
                  <a:cubicBezTo>
                    <a:pt x="19078" y="1424"/>
                    <a:pt x="18688" y="1313"/>
                    <a:pt x="18279" y="1313"/>
                  </a:cubicBezTo>
                  <a:cubicBezTo>
                    <a:pt x="17838" y="1313"/>
                    <a:pt x="17381" y="1437"/>
                    <a:pt x="16885" y="1695"/>
                  </a:cubicBezTo>
                  <a:cubicBezTo>
                    <a:pt x="15547" y="2391"/>
                    <a:pt x="14483" y="3410"/>
                    <a:pt x="13595" y="4517"/>
                  </a:cubicBezTo>
                  <a:cubicBezTo>
                    <a:pt x="13266" y="3677"/>
                    <a:pt x="12775" y="2904"/>
                    <a:pt x="12140" y="2261"/>
                  </a:cubicBezTo>
                  <a:lnTo>
                    <a:pt x="11427" y="1534"/>
                  </a:lnTo>
                  <a:cubicBezTo>
                    <a:pt x="11321" y="1426"/>
                    <a:pt x="11183" y="1374"/>
                    <a:pt x="11047" y="1374"/>
                  </a:cubicBezTo>
                  <a:cubicBezTo>
                    <a:pt x="10865" y="1374"/>
                    <a:pt x="10686" y="1466"/>
                    <a:pt x="10584" y="1639"/>
                  </a:cubicBezTo>
                  <a:lnTo>
                    <a:pt x="10158" y="2368"/>
                  </a:lnTo>
                  <a:cubicBezTo>
                    <a:pt x="10126" y="2195"/>
                    <a:pt x="10098" y="2017"/>
                    <a:pt x="10073" y="1841"/>
                  </a:cubicBezTo>
                  <a:cubicBezTo>
                    <a:pt x="10041" y="1594"/>
                    <a:pt x="9982" y="1135"/>
                    <a:pt x="9657" y="715"/>
                  </a:cubicBezTo>
                  <a:cubicBezTo>
                    <a:pt x="9305" y="261"/>
                    <a:pt x="8757" y="1"/>
                    <a:pt x="8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84"/>
            <p:cNvSpPr/>
            <p:nvPr/>
          </p:nvSpPr>
          <p:spPr>
            <a:xfrm>
              <a:off x="1996640" y="2092740"/>
              <a:ext cx="985526" cy="908389"/>
            </a:xfrm>
            <a:custGeom>
              <a:avLst/>
              <a:gdLst/>
              <a:ahLst/>
              <a:cxnLst/>
              <a:rect l="l" t="t" r="r" b="b"/>
              <a:pathLst>
                <a:path w="24096" h="22210" extrusionOk="0">
                  <a:moveTo>
                    <a:pt x="6741" y="0"/>
                  </a:moveTo>
                  <a:cubicBezTo>
                    <a:pt x="6658" y="0"/>
                    <a:pt x="6575" y="14"/>
                    <a:pt x="6498" y="40"/>
                  </a:cubicBezTo>
                  <a:cubicBezTo>
                    <a:pt x="6253" y="123"/>
                    <a:pt x="6056" y="305"/>
                    <a:pt x="5876" y="493"/>
                  </a:cubicBezTo>
                  <a:cubicBezTo>
                    <a:pt x="4893" y="1516"/>
                    <a:pt x="4194" y="2808"/>
                    <a:pt x="3877" y="4190"/>
                  </a:cubicBezTo>
                  <a:cubicBezTo>
                    <a:pt x="3181" y="4106"/>
                    <a:pt x="2946" y="3178"/>
                    <a:pt x="2341" y="2821"/>
                  </a:cubicBezTo>
                  <a:cubicBezTo>
                    <a:pt x="2251" y="2767"/>
                    <a:pt x="2145" y="2727"/>
                    <a:pt x="2041" y="2727"/>
                  </a:cubicBezTo>
                  <a:cubicBezTo>
                    <a:pt x="2012" y="2727"/>
                    <a:pt x="1983" y="2730"/>
                    <a:pt x="1955" y="2736"/>
                  </a:cubicBezTo>
                  <a:cubicBezTo>
                    <a:pt x="1723" y="2792"/>
                    <a:pt x="1610" y="3052"/>
                    <a:pt x="1538" y="3279"/>
                  </a:cubicBezTo>
                  <a:cubicBezTo>
                    <a:pt x="1" y="8154"/>
                    <a:pt x="1381" y="13842"/>
                    <a:pt x="4567" y="17837"/>
                  </a:cubicBezTo>
                  <a:cubicBezTo>
                    <a:pt x="7217" y="21162"/>
                    <a:pt x="10937" y="22210"/>
                    <a:pt x="14881" y="22210"/>
                  </a:cubicBezTo>
                  <a:cubicBezTo>
                    <a:pt x="16516" y="22210"/>
                    <a:pt x="18190" y="22030"/>
                    <a:pt x="19842" y="21757"/>
                  </a:cubicBezTo>
                  <a:cubicBezTo>
                    <a:pt x="20279" y="21685"/>
                    <a:pt x="20802" y="21507"/>
                    <a:pt x="20869" y="21070"/>
                  </a:cubicBezTo>
                  <a:cubicBezTo>
                    <a:pt x="20978" y="20354"/>
                    <a:pt x="19726" y="19956"/>
                    <a:pt x="19882" y="19248"/>
                  </a:cubicBezTo>
                  <a:lnTo>
                    <a:pt x="19882" y="19248"/>
                  </a:lnTo>
                  <a:cubicBezTo>
                    <a:pt x="20383" y="19284"/>
                    <a:pt x="20891" y="19320"/>
                    <a:pt x="21395" y="19320"/>
                  </a:cubicBezTo>
                  <a:cubicBezTo>
                    <a:pt x="22019" y="19320"/>
                    <a:pt x="22639" y="19266"/>
                    <a:pt x="23237" y="19092"/>
                  </a:cubicBezTo>
                  <a:cubicBezTo>
                    <a:pt x="23634" y="18977"/>
                    <a:pt x="24096" y="18659"/>
                    <a:pt x="23977" y="18262"/>
                  </a:cubicBezTo>
                  <a:cubicBezTo>
                    <a:pt x="23924" y="18079"/>
                    <a:pt x="23756" y="17955"/>
                    <a:pt x="23598" y="17847"/>
                  </a:cubicBezTo>
                  <a:cubicBezTo>
                    <a:pt x="22668" y="17216"/>
                    <a:pt x="21686" y="16660"/>
                    <a:pt x="20667" y="16191"/>
                  </a:cubicBezTo>
                  <a:cubicBezTo>
                    <a:pt x="20903" y="15472"/>
                    <a:pt x="22219" y="15387"/>
                    <a:pt x="22170" y="14632"/>
                  </a:cubicBezTo>
                  <a:cubicBezTo>
                    <a:pt x="21232" y="14133"/>
                    <a:pt x="20116" y="14133"/>
                    <a:pt x="19077" y="13909"/>
                  </a:cubicBezTo>
                  <a:cubicBezTo>
                    <a:pt x="18026" y="13684"/>
                    <a:pt x="17135" y="13326"/>
                    <a:pt x="16289" y="12660"/>
                  </a:cubicBezTo>
                  <a:cubicBezTo>
                    <a:pt x="18853" y="11563"/>
                    <a:pt x="21479" y="10037"/>
                    <a:pt x="22599" y="7484"/>
                  </a:cubicBezTo>
                  <a:cubicBezTo>
                    <a:pt x="22649" y="7370"/>
                    <a:pt x="22697" y="7241"/>
                    <a:pt x="22657" y="7124"/>
                  </a:cubicBezTo>
                  <a:cubicBezTo>
                    <a:pt x="22619" y="7013"/>
                    <a:pt x="22511" y="6941"/>
                    <a:pt x="22410" y="6880"/>
                  </a:cubicBezTo>
                  <a:cubicBezTo>
                    <a:pt x="22053" y="6670"/>
                    <a:pt x="21672" y="6502"/>
                    <a:pt x="21275" y="6380"/>
                  </a:cubicBezTo>
                  <a:cubicBezTo>
                    <a:pt x="21497" y="5567"/>
                    <a:pt x="21717" y="4756"/>
                    <a:pt x="21939" y="3943"/>
                  </a:cubicBezTo>
                  <a:cubicBezTo>
                    <a:pt x="22026" y="3627"/>
                    <a:pt x="22108" y="3278"/>
                    <a:pt x="21961" y="2987"/>
                  </a:cubicBezTo>
                  <a:cubicBezTo>
                    <a:pt x="21793" y="2658"/>
                    <a:pt x="21417" y="2548"/>
                    <a:pt x="21030" y="2548"/>
                  </a:cubicBezTo>
                  <a:cubicBezTo>
                    <a:pt x="20872" y="2548"/>
                    <a:pt x="20712" y="2567"/>
                    <a:pt x="20563" y="2596"/>
                  </a:cubicBezTo>
                  <a:cubicBezTo>
                    <a:pt x="19602" y="2785"/>
                    <a:pt x="18687" y="3204"/>
                    <a:pt x="17915" y="3806"/>
                  </a:cubicBezTo>
                  <a:cubicBezTo>
                    <a:pt x="17336" y="3178"/>
                    <a:pt x="17998" y="1890"/>
                    <a:pt x="17282" y="1426"/>
                  </a:cubicBezTo>
                  <a:cubicBezTo>
                    <a:pt x="17157" y="1345"/>
                    <a:pt x="17016" y="1312"/>
                    <a:pt x="16871" y="1312"/>
                  </a:cubicBezTo>
                  <a:cubicBezTo>
                    <a:pt x="16606" y="1312"/>
                    <a:pt x="16324" y="1421"/>
                    <a:pt x="16083" y="1547"/>
                  </a:cubicBezTo>
                  <a:cubicBezTo>
                    <a:pt x="13882" y="2691"/>
                    <a:pt x="12487" y="4910"/>
                    <a:pt x="11197" y="7029"/>
                  </a:cubicBezTo>
                  <a:cubicBezTo>
                    <a:pt x="11656" y="5222"/>
                    <a:pt x="11103" y="3197"/>
                    <a:pt x="9795" y="1872"/>
                  </a:cubicBezTo>
                  <a:cubicBezTo>
                    <a:pt x="9651" y="2117"/>
                    <a:pt x="9424" y="2292"/>
                    <a:pt x="9280" y="2537"/>
                  </a:cubicBezTo>
                  <a:cubicBezTo>
                    <a:pt x="9085" y="2868"/>
                    <a:pt x="8783" y="3243"/>
                    <a:pt x="8433" y="3243"/>
                  </a:cubicBezTo>
                  <a:cubicBezTo>
                    <a:pt x="8380" y="3243"/>
                    <a:pt x="8326" y="3234"/>
                    <a:pt x="8271" y="3215"/>
                  </a:cubicBezTo>
                  <a:cubicBezTo>
                    <a:pt x="8002" y="3124"/>
                    <a:pt x="7869" y="2826"/>
                    <a:pt x="7781" y="2556"/>
                  </a:cubicBezTo>
                  <a:cubicBezTo>
                    <a:pt x="7584" y="1955"/>
                    <a:pt x="7442" y="1336"/>
                    <a:pt x="7361" y="708"/>
                  </a:cubicBezTo>
                  <a:cubicBezTo>
                    <a:pt x="7340" y="531"/>
                    <a:pt x="7316" y="346"/>
                    <a:pt x="7208" y="204"/>
                  </a:cubicBezTo>
                  <a:cubicBezTo>
                    <a:pt x="7099" y="65"/>
                    <a:pt x="6921" y="0"/>
                    <a:pt x="6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84"/>
            <p:cNvSpPr/>
            <p:nvPr/>
          </p:nvSpPr>
          <p:spPr>
            <a:xfrm>
              <a:off x="1998603" y="2328023"/>
              <a:ext cx="794155" cy="682212"/>
            </a:xfrm>
            <a:custGeom>
              <a:avLst/>
              <a:gdLst/>
              <a:ahLst/>
              <a:cxnLst/>
              <a:rect l="l" t="t" r="r" b="b"/>
              <a:pathLst>
                <a:path w="19417" h="16680" extrusionOk="0">
                  <a:moveTo>
                    <a:pt x="19328" y="0"/>
                  </a:moveTo>
                  <a:cubicBezTo>
                    <a:pt x="19317" y="0"/>
                    <a:pt x="19305" y="3"/>
                    <a:pt x="19294" y="7"/>
                  </a:cubicBezTo>
                  <a:cubicBezTo>
                    <a:pt x="18327" y="455"/>
                    <a:pt x="17415" y="1011"/>
                    <a:pt x="16542" y="1618"/>
                  </a:cubicBezTo>
                  <a:cubicBezTo>
                    <a:pt x="13959" y="3486"/>
                    <a:pt x="11586" y="5617"/>
                    <a:pt x="9206" y="7727"/>
                  </a:cubicBezTo>
                  <a:cubicBezTo>
                    <a:pt x="6093" y="10604"/>
                    <a:pt x="2882" y="13390"/>
                    <a:pt x="31" y="16535"/>
                  </a:cubicBezTo>
                  <a:cubicBezTo>
                    <a:pt x="0" y="16570"/>
                    <a:pt x="2" y="16623"/>
                    <a:pt x="37" y="16657"/>
                  </a:cubicBezTo>
                  <a:cubicBezTo>
                    <a:pt x="53" y="16672"/>
                    <a:pt x="74" y="16679"/>
                    <a:pt x="95" y="16679"/>
                  </a:cubicBezTo>
                  <a:cubicBezTo>
                    <a:pt x="118" y="16679"/>
                    <a:pt x="141" y="16670"/>
                    <a:pt x="158" y="16652"/>
                  </a:cubicBezTo>
                  <a:cubicBezTo>
                    <a:pt x="3064" y="13570"/>
                    <a:pt x="6267" y="10789"/>
                    <a:pt x="9390" y="7932"/>
                  </a:cubicBezTo>
                  <a:cubicBezTo>
                    <a:pt x="10957" y="6509"/>
                    <a:pt x="12543" y="5104"/>
                    <a:pt x="14170" y="3752"/>
                  </a:cubicBezTo>
                  <a:cubicBezTo>
                    <a:pt x="15794" y="2405"/>
                    <a:pt x="17458" y="1077"/>
                    <a:pt x="19361" y="152"/>
                  </a:cubicBezTo>
                  <a:cubicBezTo>
                    <a:pt x="19401" y="134"/>
                    <a:pt x="19417" y="87"/>
                    <a:pt x="19400" y="45"/>
                  </a:cubicBezTo>
                  <a:cubicBezTo>
                    <a:pt x="19386" y="16"/>
                    <a:pt x="19358" y="0"/>
                    <a:pt x="19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84"/>
            <p:cNvSpPr/>
            <p:nvPr/>
          </p:nvSpPr>
          <p:spPr>
            <a:xfrm>
              <a:off x="2285579" y="2725259"/>
              <a:ext cx="486792" cy="104295"/>
            </a:xfrm>
            <a:custGeom>
              <a:avLst/>
              <a:gdLst/>
              <a:ahLst/>
              <a:cxnLst/>
              <a:rect l="l" t="t" r="r" b="b"/>
              <a:pathLst>
                <a:path w="11902" h="2550" extrusionOk="0">
                  <a:moveTo>
                    <a:pt x="116" y="0"/>
                  </a:moveTo>
                  <a:cubicBezTo>
                    <a:pt x="32" y="0"/>
                    <a:pt x="1" y="130"/>
                    <a:pt x="87" y="166"/>
                  </a:cubicBezTo>
                  <a:cubicBezTo>
                    <a:pt x="3802" y="1649"/>
                    <a:pt x="7800" y="2438"/>
                    <a:pt x="11795" y="2550"/>
                  </a:cubicBezTo>
                  <a:cubicBezTo>
                    <a:pt x="11797" y="2550"/>
                    <a:pt x="11798" y="2550"/>
                    <a:pt x="11799" y="2550"/>
                  </a:cubicBezTo>
                  <a:cubicBezTo>
                    <a:pt x="11902" y="2550"/>
                    <a:pt x="11898" y="2398"/>
                    <a:pt x="11802" y="2392"/>
                  </a:cubicBezTo>
                  <a:cubicBezTo>
                    <a:pt x="10809" y="2330"/>
                    <a:pt x="9818" y="2229"/>
                    <a:pt x="8833" y="2096"/>
                  </a:cubicBezTo>
                  <a:cubicBezTo>
                    <a:pt x="5875" y="1699"/>
                    <a:pt x="2958" y="1009"/>
                    <a:pt x="149" y="6"/>
                  </a:cubicBezTo>
                  <a:cubicBezTo>
                    <a:pt x="137" y="2"/>
                    <a:pt x="126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84"/>
            <p:cNvSpPr/>
            <p:nvPr/>
          </p:nvSpPr>
          <p:spPr>
            <a:xfrm>
              <a:off x="2222270" y="2270644"/>
              <a:ext cx="37178" cy="506219"/>
            </a:xfrm>
            <a:custGeom>
              <a:avLst/>
              <a:gdLst/>
              <a:ahLst/>
              <a:cxnLst/>
              <a:rect l="l" t="t" r="r" b="b"/>
              <a:pathLst>
                <a:path w="909" h="12377" extrusionOk="0">
                  <a:moveTo>
                    <a:pt x="816" y="0"/>
                  </a:moveTo>
                  <a:cubicBezTo>
                    <a:pt x="778" y="0"/>
                    <a:pt x="740" y="22"/>
                    <a:pt x="731" y="68"/>
                  </a:cubicBezTo>
                  <a:cubicBezTo>
                    <a:pt x="342" y="2082"/>
                    <a:pt x="54" y="4126"/>
                    <a:pt x="27" y="6183"/>
                  </a:cubicBezTo>
                  <a:cubicBezTo>
                    <a:pt x="1" y="8239"/>
                    <a:pt x="213" y="10294"/>
                    <a:pt x="575" y="12314"/>
                  </a:cubicBezTo>
                  <a:cubicBezTo>
                    <a:pt x="584" y="12358"/>
                    <a:pt x="616" y="12377"/>
                    <a:pt x="650" y="12377"/>
                  </a:cubicBezTo>
                  <a:cubicBezTo>
                    <a:pt x="694" y="12377"/>
                    <a:pt x="741" y="12342"/>
                    <a:pt x="733" y="12288"/>
                  </a:cubicBezTo>
                  <a:cubicBezTo>
                    <a:pt x="594" y="11277"/>
                    <a:pt x="480" y="10260"/>
                    <a:pt x="401" y="9243"/>
                  </a:cubicBezTo>
                  <a:cubicBezTo>
                    <a:pt x="132" y="6184"/>
                    <a:pt x="421" y="3122"/>
                    <a:pt x="900" y="97"/>
                  </a:cubicBezTo>
                  <a:cubicBezTo>
                    <a:pt x="909" y="34"/>
                    <a:pt x="863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84"/>
            <p:cNvSpPr/>
            <p:nvPr/>
          </p:nvSpPr>
          <p:spPr>
            <a:xfrm>
              <a:off x="2573740" y="2443026"/>
              <a:ext cx="213825" cy="40287"/>
            </a:xfrm>
            <a:custGeom>
              <a:avLst/>
              <a:gdLst/>
              <a:ahLst/>
              <a:cxnLst/>
              <a:rect l="l" t="t" r="r" b="b"/>
              <a:pathLst>
                <a:path w="5228" h="985" extrusionOk="0">
                  <a:moveTo>
                    <a:pt x="5115" y="0"/>
                  </a:moveTo>
                  <a:cubicBezTo>
                    <a:pt x="5107" y="0"/>
                    <a:pt x="5099" y="2"/>
                    <a:pt x="5091" y="4"/>
                  </a:cubicBezTo>
                  <a:cubicBezTo>
                    <a:pt x="3527" y="511"/>
                    <a:pt x="1897" y="763"/>
                    <a:pt x="256" y="763"/>
                  </a:cubicBezTo>
                  <a:cubicBezTo>
                    <a:pt x="202" y="763"/>
                    <a:pt x="147" y="763"/>
                    <a:pt x="92" y="762"/>
                  </a:cubicBezTo>
                  <a:cubicBezTo>
                    <a:pt x="49" y="762"/>
                    <a:pt x="12" y="797"/>
                    <a:pt x="6" y="840"/>
                  </a:cubicBezTo>
                  <a:cubicBezTo>
                    <a:pt x="0" y="889"/>
                    <a:pt x="35" y="931"/>
                    <a:pt x="82" y="935"/>
                  </a:cubicBezTo>
                  <a:cubicBezTo>
                    <a:pt x="413" y="968"/>
                    <a:pt x="745" y="985"/>
                    <a:pt x="1078" y="985"/>
                  </a:cubicBezTo>
                  <a:cubicBezTo>
                    <a:pt x="2470" y="985"/>
                    <a:pt x="3868" y="700"/>
                    <a:pt x="5145" y="154"/>
                  </a:cubicBezTo>
                  <a:cubicBezTo>
                    <a:pt x="5227" y="120"/>
                    <a:pt x="5190" y="0"/>
                    <a:pt x="5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84"/>
            <p:cNvSpPr/>
            <p:nvPr/>
          </p:nvSpPr>
          <p:spPr>
            <a:xfrm>
              <a:off x="2530226" y="2324710"/>
              <a:ext cx="62536" cy="189490"/>
            </a:xfrm>
            <a:custGeom>
              <a:avLst/>
              <a:gdLst/>
              <a:ahLst/>
              <a:cxnLst/>
              <a:rect l="l" t="t" r="r" b="b"/>
              <a:pathLst>
                <a:path w="1529" h="4633" extrusionOk="0">
                  <a:moveTo>
                    <a:pt x="1410" y="1"/>
                  </a:moveTo>
                  <a:cubicBezTo>
                    <a:pt x="1386" y="1"/>
                    <a:pt x="1361" y="12"/>
                    <a:pt x="1344" y="38"/>
                  </a:cubicBezTo>
                  <a:cubicBezTo>
                    <a:pt x="464" y="1360"/>
                    <a:pt x="0" y="2971"/>
                    <a:pt x="35" y="4557"/>
                  </a:cubicBezTo>
                  <a:cubicBezTo>
                    <a:pt x="35" y="4607"/>
                    <a:pt x="74" y="4633"/>
                    <a:pt x="113" y="4633"/>
                  </a:cubicBezTo>
                  <a:cubicBezTo>
                    <a:pt x="151" y="4633"/>
                    <a:pt x="189" y="4609"/>
                    <a:pt x="194" y="4562"/>
                  </a:cubicBezTo>
                  <a:cubicBezTo>
                    <a:pt x="312" y="3006"/>
                    <a:pt x="758" y="1500"/>
                    <a:pt x="1493" y="126"/>
                  </a:cubicBezTo>
                  <a:cubicBezTo>
                    <a:pt x="1528" y="62"/>
                    <a:pt x="1469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84"/>
            <p:cNvSpPr/>
            <p:nvPr/>
          </p:nvSpPr>
          <p:spPr>
            <a:xfrm>
              <a:off x="2440538" y="2712990"/>
              <a:ext cx="24581" cy="24704"/>
            </a:xfrm>
            <a:custGeom>
              <a:avLst/>
              <a:gdLst/>
              <a:ahLst/>
              <a:cxnLst/>
              <a:rect l="l" t="t" r="r" b="b"/>
              <a:pathLst>
                <a:path w="601" h="604" extrusionOk="0">
                  <a:moveTo>
                    <a:pt x="498" y="1"/>
                  </a:moveTo>
                  <a:cubicBezTo>
                    <a:pt x="398" y="1"/>
                    <a:pt x="259" y="131"/>
                    <a:pt x="203" y="192"/>
                  </a:cubicBezTo>
                  <a:cubicBezTo>
                    <a:pt x="143" y="253"/>
                    <a:pt x="84" y="323"/>
                    <a:pt x="41" y="422"/>
                  </a:cubicBezTo>
                  <a:cubicBezTo>
                    <a:pt x="1" y="502"/>
                    <a:pt x="66" y="604"/>
                    <a:pt x="156" y="604"/>
                  </a:cubicBezTo>
                  <a:cubicBezTo>
                    <a:pt x="159" y="604"/>
                    <a:pt x="163" y="604"/>
                    <a:pt x="166" y="604"/>
                  </a:cubicBezTo>
                  <a:cubicBezTo>
                    <a:pt x="409" y="576"/>
                    <a:pt x="597" y="357"/>
                    <a:pt x="601" y="116"/>
                  </a:cubicBezTo>
                  <a:cubicBezTo>
                    <a:pt x="585" y="32"/>
                    <a:pt x="546" y="1"/>
                    <a:pt x="4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84"/>
            <p:cNvSpPr/>
            <p:nvPr/>
          </p:nvSpPr>
          <p:spPr>
            <a:xfrm>
              <a:off x="2396246" y="2701211"/>
              <a:ext cx="27853" cy="26299"/>
            </a:xfrm>
            <a:custGeom>
              <a:avLst/>
              <a:gdLst/>
              <a:ahLst/>
              <a:cxnLst/>
              <a:rect l="l" t="t" r="r" b="b"/>
              <a:pathLst>
                <a:path w="681" h="643" extrusionOk="0">
                  <a:moveTo>
                    <a:pt x="576" y="1"/>
                  </a:moveTo>
                  <a:cubicBezTo>
                    <a:pt x="384" y="1"/>
                    <a:pt x="1" y="396"/>
                    <a:pt x="41" y="544"/>
                  </a:cubicBezTo>
                  <a:cubicBezTo>
                    <a:pt x="71" y="614"/>
                    <a:pt x="119" y="643"/>
                    <a:pt x="176" y="643"/>
                  </a:cubicBezTo>
                  <a:cubicBezTo>
                    <a:pt x="372" y="643"/>
                    <a:pt x="673" y="299"/>
                    <a:pt x="681" y="141"/>
                  </a:cubicBezTo>
                  <a:cubicBezTo>
                    <a:pt x="678" y="41"/>
                    <a:pt x="637" y="1"/>
                    <a:pt x="57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84"/>
            <p:cNvSpPr/>
            <p:nvPr/>
          </p:nvSpPr>
          <p:spPr>
            <a:xfrm>
              <a:off x="2481803" y="2729840"/>
              <a:ext cx="25563" cy="23354"/>
            </a:xfrm>
            <a:custGeom>
              <a:avLst/>
              <a:gdLst/>
              <a:ahLst/>
              <a:cxnLst/>
              <a:rect l="l" t="t" r="r" b="b"/>
              <a:pathLst>
                <a:path w="625" h="571" extrusionOk="0">
                  <a:moveTo>
                    <a:pt x="518" y="1"/>
                  </a:moveTo>
                  <a:cubicBezTo>
                    <a:pt x="365" y="1"/>
                    <a:pt x="107" y="277"/>
                    <a:pt x="52" y="375"/>
                  </a:cubicBezTo>
                  <a:cubicBezTo>
                    <a:pt x="0" y="453"/>
                    <a:pt x="57" y="565"/>
                    <a:pt x="151" y="570"/>
                  </a:cubicBezTo>
                  <a:cubicBezTo>
                    <a:pt x="158" y="570"/>
                    <a:pt x="164" y="570"/>
                    <a:pt x="171" y="570"/>
                  </a:cubicBezTo>
                  <a:cubicBezTo>
                    <a:pt x="411" y="570"/>
                    <a:pt x="623" y="353"/>
                    <a:pt x="624" y="114"/>
                  </a:cubicBezTo>
                  <a:cubicBezTo>
                    <a:pt x="609" y="32"/>
                    <a:pt x="569" y="1"/>
                    <a:pt x="5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84"/>
            <p:cNvSpPr/>
            <p:nvPr/>
          </p:nvSpPr>
          <p:spPr>
            <a:xfrm>
              <a:off x="2259445" y="2325119"/>
              <a:ext cx="39714" cy="15378"/>
            </a:xfrm>
            <a:custGeom>
              <a:avLst/>
              <a:gdLst/>
              <a:ahLst/>
              <a:cxnLst/>
              <a:rect l="l" t="t" r="r" b="b"/>
              <a:pathLst>
                <a:path w="971" h="376" extrusionOk="0">
                  <a:moveTo>
                    <a:pt x="530" y="0"/>
                  </a:moveTo>
                  <a:cubicBezTo>
                    <a:pt x="512" y="0"/>
                    <a:pt x="495" y="2"/>
                    <a:pt x="481" y="5"/>
                  </a:cubicBezTo>
                  <a:cubicBezTo>
                    <a:pt x="478" y="5"/>
                    <a:pt x="476" y="5"/>
                    <a:pt x="473" y="5"/>
                  </a:cubicBezTo>
                  <a:cubicBezTo>
                    <a:pt x="306" y="5"/>
                    <a:pt x="0" y="202"/>
                    <a:pt x="247" y="344"/>
                  </a:cubicBezTo>
                  <a:cubicBezTo>
                    <a:pt x="316" y="365"/>
                    <a:pt x="381" y="375"/>
                    <a:pt x="443" y="375"/>
                  </a:cubicBezTo>
                  <a:cubicBezTo>
                    <a:pt x="555" y="375"/>
                    <a:pt x="660" y="342"/>
                    <a:pt x="775" y="280"/>
                  </a:cubicBezTo>
                  <a:cubicBezTo>
                    <a:pt x="970" y="116"/>
                    <a:pt x="695" y="0"/>
                    <a:pt x="530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84"/>
            <p:cNvSpPr/>
            <p:nvPr/>
          </p:nvSpPr>
          <p:spPr>
            <a:xfrm>
              <a:off x="2261408" y="2356405"/>
              <a:ext cx="31207" cy="14806"/>
            </a:xfrm>
            <a:custGeom>
              <a:avLst/>
              <a:gdLst/>
              <a:ahLst/>
              <a:cxnLst/>
              <a:rect l="l" t="t" r="r" b="b"/>
              <a:pathLst>
                <a:path w="763" h="362" extrusionOk="0">
                  <a:moveTo>
                    <a:pt x="361" y="0"/>
                  </a:moveTo>
                  <a:cubicBezTo>
                    <a:pt x="238" y="0"/>
                    <a:pt x="114" y="37"/>
                    <a:pt x="70" y="114"/>
                  </a:cubicBezTo>
                  <a:cubicBezTo>
                    <a:pt x="0" y="290"/>
                    <a:pt x="156" y="362"/>
                    <a:pt x="325" y="362"/>
                  </a:cubicBezTo>
                  <a:cubicBezTo>
                    <a:pt x="438" y="362"/>
                    <a:pt x="557" y="329"/>
                    <a:pt x="617" y="273"/>
                  </a:cubicBezTo>
                  <a:cubicBezTo>
                    <a:pt x="762" y="97"/>
                    <a:pt x="562" y="0"/>
                    <a:pt x="36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84"/>
            <p:cNvSpPr/>
            <p:nvPr/>
          </p:nvSpPr>
          <p:spPr>
            <a:xfrm>
              <a:off x="2259895" y="2389450"/>
              <a:ext cx="33865" cy="14806"/>
            </a:xfrm>
            <a:custGeom>
              <a:avLst/>
              <a:gdLst/>
              <a:ahLst/>
              <a:cxnLst/>
              <a:rect l="l" t="t" r="r" b="b"/>
              <a:pathLst>
                <a:path w="828" h="362" extrusionOk="0">
                  <a:moveTo>
                    <a:pt x="374" y="0"/>
                  </a:moveTo>
                  <a:cubicBezTo>
                    <a:pt x="242" y="0"/>
                    <a:pt x="113" y="36"/>
                    <a:pt x="71" y="112"/>
                  </a:cubicBezTo>
                  <a:cubicBezTo>
                    <a:pt x="1" y="291"/>
                    <a:pt x="175" y="362"/>
                    <a:pt x="358" y="362"/>
                  </a:cubicBezTo>
                  <a:cubicBezTo>
                    <a:pt x="479" y="362"/>
                    <a:pt x="603" y="331"/>
                    <a:pt x="663" y="281"/>
                  </a:cubicBezTo>
                  <a:cubicBezTo>
                    <a:pt x="827" y="102"/>
                    <a:pt x="596" y="0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84"/>
            <p:cNvSpPr/>
            <p:nvPr/>
          </p:nvSpPr>
          <p:spPr>
            <a:xfrm>
              <a:off x="2721993" y="2924470"/>
              <a:ext cx="20368" cy="30839"/>
            </a:xfrm>
            <a:custGeom>
              <a:avLst/>
              <a:gdLst/>
              <a:ahLst/>
              <a:cxnLst/>
              <a:rect l="l" t="t" r="r" b="b"/>
              <a:pathLst>
                <a:path w="498" h="754" extrusionOk="0">
                  <a:moveTo>
                    <a:pt x="298" y="1"/>
                  </a:moveTo>
                  <a:cubicBezTo>
                    <a:pt x="106" y="1"/>
                    <a:pt x="1" y="626"/>
                    <a:pt x="167" y="733"/>
                  </a:cubicBezTo>
                  <a:cubicBezTo>
                    <a:pt x="196" y="747"/>
                    <a:pt x="223" y="754"/>
                    <a:pt x="247" y="754"/>
                  </a:cubicBezTo>
                  <a:cubicBezTo>
                    <a:pt x="466" y="754"/>
                    <a:pt x="497" y="230"/>
                    <a:pt x="415" y="76"/>
                  </a:cubicBezTo>
                  <a:cubicBezTo>
                    <a:pt x="374" y="23"/>
                    <a:pt x="334" y="1"/>
                    <a:pt x="2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84"/>
            <p:cNvSpPr/>
            <p:nvPr/>
          </p:nvSpPr>
          <p:spPr>
            <a:xfrm>
              <a:off x="2691851" y="2925370"/>
              <a:ext cx="18241" cy="26871"/>
            </a:xfrm>
            <a:custGeom>
              <a:avLst/>
              <a:gdLst/>
              <a:ahLst/>
              <a:cxnLst/>
              <a:rect l="l" t="t" r="r" b="b"/>
              <a:pathLst>
                <a:path w="446" h="657" extrusionOk="0">
                  <a:moveTo>
                    <a:pt x="278" y="1"/>
                  </a:moveTo>
                  <a:cubicBezTo>
                    <a:pt x="172" y="1"/>
                    <a:pt x="63" y="184"/>
                    <a:pt x="47" y="284"/>
                  </a:cubicBezTo>
                  <a:cubicBezTo>
                    <a:pt x="1" y="406"/>
                    <a:pt x="32" y="656"/>
                    <a:pt x="168" y="656"/>
                  </a:cubicBezTo>
                  <a:cubicBezTo>
                    <a:pt x="198" y="656"/>
                    <a:pt x="233" y="644"/>
                    <a:pt x="273" y="616"/>
                  </a:cubicBezTo>
                  <a:cubicBezTo>
                    <a:pt x="415" y="464"/>
                    <a:pt x="445" y="282"/>
                    <a:pt x="387" y="86"/>
                  </a:cubicBezTo>
                  <a:cubicBezTo>
                    <a:pt x="354" y="25"/>
                    <a:pt x="316" y="1"/>
                    <a:pt x="27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84"/>
            <p:cNvSpPr/>
            <p:nvPr/>
          </p:nvSpPr>
          <p:spPr>
            <a:xfrm>
              <a:off x="2650791" y="2925165"/>
              <a:ext cx="20082" cy="25031"/>
            </a:xfrm>
            <a:custGeom>
              <a:avLst/>
              <a:gdLst/>
              <a:ahLst/>
              <a:cxnLst/>
              <a:rect l="l" t="t" r="r" b="b"/>
              <a:pathLst>
                <a:path w="491" h="612" extrusionOk="0">
                  <a:moveTo>
                    <a:pt x="253" y="0"/>
                  </a:moveTo>
                  <a:cubicBezTo>
                    <a:pt x="87" y="0"/>
                    <a:pt x="0" y="402"/>
                    <a:pt x="107" y="538"/>
                  </a:cubicBezTo>
                  <a:cubicBezTo>
                    <a:pt x="153" y="590"/>
                    <a:pt x="197" y="611"/>
                    <a:pt x="236" y="611"/>
                  </a:cubicBezTo>
                  <a:cubicBezTo>
                    <a:pt x="402" y="611"/>
                    <a:pt x="490" y="224"/>
                    <a:pt x="372" y="65"/>
                  </a:cubicBezTo>
                  <a:cubicBezTo>
                    <a:pt x="329" y="19"/>
                    <a:pt x="289" y="0"/>
                    <a:pt x="253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84"/>
            <p:cNvSpPr/>
            <p:nvPr/>
          </p:nvSpPr>
          <p:spPr>
            <a:xfrm>
              <a:off x="2072218" y="2259847"/>
              <a:ext cx="20982" cy="15378"/>
            </a:xfrm>
            <a:custGeom>
              <a:avLst/>
              <a:gdLst/>
              <a:ahLst/>
              <a:cxnLst/>
              <a:rect l="l" t="t" r="r" b="b"/>
              <a:pathLst>
                <a:path w="513" h="376" extrusionOk="0">
                  <a:moveTo>
                    <a:pt x="231" y="1"/>
                  </a:moveTo>
                  <a:cubicBezTo>
                    <a:pt x="175" y="1"/>
                    <a:pt x="119" y="17"/>
                    <a:pt x="71" y="52"/>
                  </a:cubicBezTo>
                  <a:cubicBezTo>
                    <a:pt x="1" y="105"/>
                    <a:pt x="12" y="206"/>
                    <a:pt x="73" y="261"/>
                  </a:cubicBezTo>
                  <a:cubicBezTo>
                    <a:pt x="145" y="343"/>
                    <a:pt x="199" y="376"/>
                    <a:pt x="279" y="376"/>
                  </a:cubicBezTo>
                  <a:cubicBezTo>
                    <a:pt x="309" y="376"/>
                    <a:pt x="344" y="371"/>
                    <a:pt x="386" y="362"/>
                  </a:cubicBezTo>
                  <a:cubicBezTo>
                    <a:pt x="462" y="348"/>
                    <a:pt x="513" y="271"/>
                    <a:pt x="496" y="195"/>
                  </a:cubicBezTo>
                  <a:cubicBezTo>
                    <a:pt x="462" y="73"/>
                    <a:pt x="348" y="1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84"/>
            <p:cNvSpPr/>
            <p:nvPr/>
          </p:nvSpPr>
          <p:spPr>
            <a:xfrm>
              <a:off x="2067924" y="2295918"/>
              <a:ext cx="29366" cy="18610"/>
            </a:xfrm>
            <a:custGeom>
              <a:avLst/>
              <a:gdLst/>
              <a:ahLst/>
              <a:cxnLst/>
              <a:rect l="l" t="t" r="r" b="b"/>
              <a:pathLst>
                <a:path w="718" h="455" extrusionOk="0">
                  <a:moveTo>
                    <a:pt x="142" y="1"/>
                  </a:moveTo>
                  <a:cubicBezTo>
                    <a:pt x="66" y="1"/>
                    <a:pt x="1" y="81"/>
                    <a:pt x="30" y="159"/>
                  </a:cubicBezTo>
                  <a:cubicBezTo>
                    <a:pt x="101" y="336"/>
                    <a:pt x="282" y="454"/>
                    <a:pt x="468" y="454"/>
                  </a:cubicBezTo>
                  <a:cubicBezTo>
                    <a:pt x="515" y="454"/>
                    <a:pt x="561" y="447"/>
                    <a:pt x="606" y="431"/>
                  </a:cubicBezTo>
                  <a:cubicBezTo>
                    <a:pt x="702" y="398"/>
                    <a:pt x="718" y="264"/>
                    <a:pt x="635" y="206"/>
                  </a:cubicBezTo>
                  <a:cubicBezTo>
                    <a:pt x="479" y="79"/>
                    <a:pt x="368" y="40"/>
                    <a:pt x="170" y="4"/>
                  </a:cubicBezTo>
                  <a:cubicBezTo>
                    <a:pt x="161" y="2"/>
                    <a:pt x="152" y="1"/>
                    <a:pt x="142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84"/>
            <p:cNvSpPr/>
            <p:nvPr/>
          </p:nvSpPr>
          <p:spPr>
            <a:xfrm>
              <a:off x="2062730" y="2328513"/>
              <a:ext cx="42291" cy="19059"/>
            </a:xfrm>
            <a:custGeom>
              <a:avLst/>
              <a:gdLst/>
              <a:ahLst/>
              <a:cxnLst/>
              <a:rect l="l" t="t" r="r" b="b"/>
              <a:pathLst>
                <a:path w="1034" h="466" extrusionOk="0">
                  <a:moveTo>
                    <a:pt x="146" y="1"/>
                  </a:moveTo>
                  <a:cubicBezTo>
                    <a:pt x="65" y="1"/>
                    <a:pt x="1" y="95"/>
                    <a:pt x="43" y="173"/>
                  </a:cubicBezTo>
                  <a:cubicBezTo>
                    <a:pt x="147" y="353"/>
                    <a:pt x="346" y="465"/>
                    <a:pt x="550" y="465"/>
                  </a:cubicBezTo>
                  <a:cubicBezTo>
                    <a:pt x="600" y="465"/>
                    <a:pt x="651" y="458"/>
                    <a:pt x="700" y="444"/>
                  </a:cubicBezTo>
                  <a:cubicBezTo>
                    <a:pt x="1034" y="231"/>
                    <a:pt x="336" y="14"/>
                    <a:pt x="166" y="3"/>
                  </a:cubicBezTo>
                  <a:cubicBezTo>
                    <a:pt x="159" y="1"/>
                    <a:pt x="153" y="1"/>
                    <a:pt x="14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500;p84"/>
          <p:cNvGrpSpPr/>
          <p:nvPr/>
        </p:nvGrpSpPr>
        <p:grpSpPr>
          <a:xfrm rot="10800000" flipH="1">
            <a:off x="3224140" y="-171966"/>
            <a:ext cx="1099572" cy="1098418"/>
            <a:chOff x="7499850" y="1492575"/>
            <a:chExt cx="2666275" cy="2663478"/>
          </a:xfrm>
        </p:grpSpPr>
        <p:sp>
          <p:nvSpPr>
            <p:cNvPr id="4501" name="Google Shape;4501;p84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84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503;p84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4504" name="Google Shape;4504;p84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4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4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4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4508;p84"/>
          <p:cNvGrpSpPr/>
          <p:nvPr/>
        </p:nvGrpSpPr>
        <p:grpSpPr>
          <a:xfrm>
            <a:off x="5051845" y="-132679"/>
            <a:ext cx="1264165" cy="1344353"/>
            <a:chOff x="3575323" y="2605112"/>
            <a:chExt cx="966930" cy="1028264"/>
          </a:xfrm>
        </p:grpSpPr>
        <p:sp>
          <p:nvSpPr>
            <p:cNvPr id="4509" name="Google Shape;4509;p84"/>
            <p:cNvSpPr/>
            <p:nvPr/>
          </p:nvSpPr>
          <p:spPr>
            <a:xfrm rot="1086018">
              <a:off x="3687256" y="2699782"/>
              <a:ext cx="743064" cy="83892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84"/>
            <p:cNvSpPr/>
            <p:nvPr/>
          </p:nvSpPr>
          <p:spPr>
            <a:xfrm rot="1086018">
              <a:off x="3729895" y="2734050"/>
              <a:ext cx="675895" cy="720998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4511;p84"/>
            <p:cNvGrpSpPr/>
            <p:nvPr/>
          </p:nvGrpSpPr>
          <p:grpSpPr>
            <a:xfrm rot="1086032">
              <a:off x="3723969" y="2736160"/>
              <a:ext cx="668820" cy="769863"/>
              <a:chOff x="9134617" y="876490"/>
              <a:chExt cx="2285947" cy="2631299"/>
            </a:xfrm>
          </p:grpSpPr>
          <p:sp>
            <p:nvSpPr>
              <p:cNvPr id="4512" name="Google Shape;4512;p84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4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4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4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4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4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4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4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4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4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4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4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4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4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84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84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84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84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84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68"/>
          <p:cNvSpPr txBox="1">
            <a:spLocks noGrp="1"/>
          </p:cNvSpPr>
          <p:nvPr>
            <p:ph type="subTitle" idx="1"/>
          </p:nvPr>
        </p:nvSpPr>
        <p:spPr>
          <a:xfrm>
            <a:off x="5143504" y="150018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dirty="0" smtClean="0">
                <a:solidFill>
                  <a:srgbClr val="002060"/>
                </a:solidFill>
              </a:rPr>
              <a:t>Treći korak predstavlja oblikovanje kandži pomoću žice.Nakon toga od kartona oblikujemo krila,na vrhu krila probušimo rupu i provučemo konac za šivenje.</a:t>
            </a:r>
            <a:endParaRPr sz="1800">
              <a:solidFill>
                <a:srgbClr val="002060"/>
              </a:solidFill>
            </a:endParaRPr>
          </a:p>
        </p:txBody>
      </p:sp>
      <p:grpSp>
        <p:nvGrpSpPr>
          <p:cNvPr id="2" name="Google Shape;2362;p68"/>
          <p:cNvGrpSpPr/>
          <p:nvPr/>
        </p:nvGrpSpPr>
        <p:grpSpPr>
          <a:xfrm>
            <a:off x="8247782" y="3607993"/>
            <a:ext cx="1161205" cy="1375964"/>
            <a:chOff x="8247782" y="3607993"/>
            <a:chExt cx="1161205" cy="1375964"/>
          </a:xfrm>
        </p:grpSpPr>
        <p:sp>
          <p:nvSpPr>
            <p:cNvPr id="2363" name="Google Shape;2363;p68"/>
            <p:cNvSpPr/>
            <p:nvPr/>
          </p:nvSpPr>
          <p:spPr>
            <a:xfrm rot="294150">
              <a:off x="8300998" y="3650703"/>
              <a:ext cx="1054774" cy="1290544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8"/>
            <p:cNvSpPr/>
            <p:nvPr/>
          </p:nvSpPr>
          <p:spPr>
            <a:xfrm rot="294150">
              <a:off x="8340934" y="3684106"/>
              <a:ext cx="900408" cy="102043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8"/>
            <p:cNvSpPr/>
            <p:nvPr/>
          </p:nvSpPr>
          <p:spPr>
            <a:xfrm rot="294150">
              <a:off x="8412577" y="3761181"/>
              <a:ext cx="902041" cy="1146368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366;p68"/>
          <p:cNvGrpSpPr/>
          <p:nvPr/>
        </p:nvGrpSpPr>
        <p:grpSpPr>
          <a:xfrm>
            <a:off x="7770608" y="4199140"/>
            <a:ext cx="1468334" cy="1361125"/>
            <a:chOff x="7770608" y="4199140"/>
            <a:chExt cx="1468334" cy="1361125"/>
          </a:xfrm>
        </p:grpSpPr>
        <p:sp>
          <p:nvSpPr>
            <p:cNvPr id="2367" name="Google Shape;2367;p68"/>
            <p:cNvSpPr/>
            <p:nvPr/>
          </p:nvSpPr>
          <p:spPr>
            <a:xfrm rot="-3035877">
              <a:off x="8196483" y="4182836"/>
              <a:ext cx="616584" cy="139373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8"/>
            <p:cNvSpPr/>
            <p:nvPr/>
          </p:nvSpPr>
          <p:spPr>
            <a:xfrm rot="-3035877">
              <a:off x="8036583" y="4399413"/>
              <a:ext cx="155465" cy="31490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8"/>
            <p:cNvSpPr/>
            <p:nvPr/>
          </p:nvSpPr>
          <p:spPr>
            <a:xfrm rot="-3035877">
              <a:off x="8253245" y="4518085"/>
              <a:ext cx="236773" cy="24799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8"/>
            <p:cNvSpPr/>
            <p:nvPr/>
          </p:nvSpPr>
          <p:spPr>
            <a:xfrm rot="-3035877">
              <a:off x="8046346" y="4700295"/>
              <a:ext cx="205145" cy="23634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8"/>
            <p:cNvSpPr/>
            <p:nvPr/>
          </p:nvSpPr>
          <p:spPr>
            <a:xfrm rot="-3035877">
              <a:off x="8239760" y="4798193"/>
              <a:ext cx="227997" cy="25374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8"/>
            <p:cNvSpPr/>
            <p:nvPr/>
          </p:nvSpPr>
          <p:spPr>
            <a:xfrm rot="-3035877">
              <a:off x="8468763" y="4629293"/>
              <a:ext cx="192343" cy="26942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8"/>
            <p:cNvSpPr/>
            <p:nvPr/>
          </p:nvSpPr>
          <p:spPr>
            <a:xfrm rot="-3035877">
              <a:off x="8514320" y="4926043"/>
              <a:ext cx="223446" cy="23197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8"/>
            <p:cNvSpPr/>
            <p:nvPr/>
          </p:nvSpPr>
          <p:spPr>
            <a:xfrm rot="-3035877">
              <a:off x="8712094" y="4710940"/>
              <a:ext cx="146239" cy="27512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8"/>
            <p:cNvSpPr/>
            <p:nvPr/>
          </p:nvSpPr>
          <p:spPr>
            <a:xfrm rot="-3035877">
              <a:off x="8310744" y="4279827"/>
              <a:ext cx="494597" cy="122789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376;p68"/>
          <p:cNvGrpSpPr/>
          <p:nvPr/>
        </p:nvGrpSpPr>
        <p:grpSpPr>
          <a:xfrm>
            <a:off x="7880909" y="-102792"/>
            <a:ext cx="1099732" cy="1077324"/>
            <a:chOff x="7880909" y="-102792"/>
            <a:chExt cx="1099732" cy="1077324"/>
          </a:xfrm>
        </p:grpSpPr>
        <p:sp>
          <p:nvSpPr>
            <p:cNvPr id="2377" name="Google Shape;2377;p68"/>
            <p:cNvSpPr/>
            <p:nvPr/>
          </p:nvSpPr>
          <p:spPr>
            <a:xfrm rot="-332996">
              <a:off x="7926142" y="-56295"/>
              <a:ext cx="1009265" cy="984329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8"/>
            <p:cNvSpPr/>
            <p:nvPr/>
          </p:nvSpPr>
          <p:spPr>
            <a:xfrm rot="-332996">
              <a:off x="7983856" y="67863"/>
              <a:ext cx="842732" cy="81029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379;p68"/>
            <p:cNvGrpSpPr/>
            <p:nvPr/>
          </p:nvGrpSpPr>
          <p:grpSpPr>
            <a:xfrm rot="-332996">
              <a:off x="8141933" y="-11422"/>
              <a:ext cx="731883" cy="728515"/>
              <a:chOff x="8178965" y="1620576"/>
              <a:chExt cx="2343797" cy="2333012"/>
            </a:xfrm>
          </p:grpSpPr>
          <p:sp>
            <p:nvSpPr>
              <p:cNvPr id="2380" name="Google Shape;2380;p68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68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68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68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68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68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68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68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68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68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68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68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68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2393;p68"/>
          <p:cNvGrpSpPr/>
          <p:nvPr/>
        </p:nvGrpSpPr>
        <p:grpSpPr>
          <a:xfrm>
            <a:off x="-487570" y="2468196"/>
            <a:ext cx="1481078" cy="1373744"/>
            <a:chOff x="-605970" y="2556996"/>
            <a:chExt cx="1481078" cy="1373744"/>
          </a:xfrm>
        </p:grpSpPr>
        <p:sp>
          <p:nvSpPr>
            <p:cNvPr id="2394" name="Google Shape;2394;p68"/>
            <p:cNvSpPr/>
            <p:nvPr/>
          </p:nvSpPr>
          <p:spPr>
            <a:xfrm rot="3297440">
              <a:off x="-268297" y="2621954"/>
              <a:ext cx="805733" cy="12438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 rot="3297440">
              <a:off x="-161242" y="2708685"/>
              <a:ext cx="730134" cy="992776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396;p68"/>
            <p:cNvGrpSpPr/>
            <p:nvPr/>
          </p:nvGrpSpPr>
          <p:grpSpPr>
            <a:xfrm rot="3297440">
              <a:off x="-206656" y="2691996"/>
              <a:ext cx="636945" cy="1109381"/>
              <a:chOff x="7600153" y="2327795"/>
              <a:chExt cx="1296897" cy="2258458"/>
            </a:xfrm>
          </p:grpSpPr>
          <p:sp>
            <p:nvSpPr>
              <p:cNvPr id="2397" name="Google Shape;2397;p68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68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68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68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8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68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68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68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68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68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68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2408;p68"/>
          <p:cNvGrpSpPr/>
          <p:nvPr/>
        </p:nvGrpSpPr>
        <p:grpSpPr>
          <a:xfrm>
            <a:off x="-714412" y="3504383"/>
            <a:ext cx="1850590" cy="1639117"/>
            <a:chOff x="-605984" y="3504394"/>
            <a:chExt cx="1850590" cy="1639117"/>
          </a:xfrm>
        </p:grpSpPr>
        <p:sp>
          <p:nvSpPr>
            <p:cNvPr id="2409" name="Google Shape;2409;p68"/>
            <p:cNvSpPr/>
            <p:nvPr/>
          </p:nvSpPr>
          <p:spPr>
            <a:xfrm rot="4037654">
              <a:off x="-248885" y="3558671"/>
              <a:ext cx="1136393" cy="1530563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410;p68"/>
            <p:cNvGrpSpPr/>
            <p:nvPr/>
          </p:nvGrpSpPr>
          <p:grpSpPr>
            <a:xfrm rot="4037654">
              <a:off x="-199937" y="3602866"/>
              <a:ext cx="1036234" cy="1437226"/>
              <a:chOff x="7788026" y="846127"/>
              <a:chExt cx="2804944" cy="3890375"/>
            </a:xfrm>
          </p:grpSpPr>
          <p:sp>
            <p:nvSpPr>
              <p:cNvPr id="2411" name="Google Shape;2411;p6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2420;p68"/>
          <p:cNvGrpSpPr/>
          <p:nvPr/>
        </p:nvGrpSpPr>
        <p:grpSpPr>
          <a:xfrm>
            <a:off x="8161221" y="658238"/>
            <a:ext cx="1247751" cy="1012594"/>
            <a:chOff x="8161221" y="658238"/>
            <a:chExt cx="1247751" cy="1012594"/>
          </a:xfrm>
        </p:grpSpPr>
        <p:sp>
          <p:nvSpPr>
            <p:cNvPr id="2421" name="Google Shape;2421;p68"/>
            <p:cNvSpPr/>
            <p:nvPr/>
          </p:nvSpPr>
          <p:spPr>
            <a:xfrm rot="-5895972">
              <a:off x="8356017" y="596448"/>
              <a:ext cx="858159" cy="1136176"/>
            </a:xfrm>
            <a:custGeom>
              <a:avLst/>
              <a:gdLst/>
              <a:ahLst/>
              <a:cxnLst/>
              <a:rect l="l" t="t" r="r" b="b"/>
              <a:pathLst>
                <a:path w="27123" h="35910" extrusionOk="0">
                  <a:moveTo>
                    <a:pt x="7155" y="0"/>
                  </a:moveTo>
                  <a:cubicBezTo>
                    <a:pt x="6740" y="0"/>
                    <a:pt x="6350" y="85"/>
                    <a:pt x="5998" y="255"/>
                  </a:cubicBezTo>
                  <a:cubicBezTo>
                    <a:pt x="5644" y="424"/>
                    <a:pt x="5335" y="673"/>
                    <a:pt x="5081" y="997"/>
                  </a:cubicBezTo>
                  <a:cubicBezTo>
                    <a:pt x="4690" y="1492"/>
                    <a:pt x="4440" y="2160"/>
                    <a:pt x="4358" y="2926"/>
                  </a:cubicBezTo>
                  <a:cubicBezTo>
                    <a:pt x="4295" y="3520"/>
                    <a:pt x="4333" y="4152"/>
                    <a:pt x="4466" y="4705"/>
                  </a:cubicBezTo>
                  <a:cubicBezTo>
                    <a:pt x="4657" y="5502"/>
                    <a:pt x="5008" y="6295"/>
                    <a:pt x="5569" y="7199"/>
                  </a:cubicBezTo>
                  <a:cubicBezTo>
                    <a:pt x="5884" y="7707"/>
                    <a:pt x="6289" y="8285"/>
                    <a:pt x="6896" y="8716"/>
                  </a:cubicBezTo>
                  <a:cubicBezTo>
                    <a:pt x="7360" y="9043"/>
                    <a:pt x="7899" y="9242"/>
                    <a:pt x="8434" y="9283"/>
                  </a:cubicBezTo>
                  <a:cubicBezTo>
                    <a:pt x="8899" y="10828"/>
                    <a:pt x="9427" y="12364"/>
                    <a:pt x="10010" y="13854"/>
                  </a:cubicBezTo>
                  <a:cubicBezTo>
                    <a:pt x="10165" y="14253"/>
                    <a:pt x="10327" y="14655"/>
                    <a:pt x="10495" y="15058"/>
                  </a:cubicBezTo>
                  <a:cubicBezTo>
                    <a:pt x="10039" y="14818"/>
                    <a:pt x="9623" y="14536"/>
                    <a:pt x="9253" y="14217"/>
                  </a:cubicBezTo>
                  <a:cubicBezTo>
                    <a:pt x="9243" y="14210"/>
                    <a:pt x="9233" y="14201"/>
                    <a:pt x="9222" y="14193"/>
                  </a:cubicBezTo>
                  <a:cubicBezTo>
                    <a:pt x="8876" y="13912"/>
                    <a:pt x="8529" y="13584"/>
                    <a:pt x="8148" y="13176"/>
                  </a:cubicBezTo>
                  <a:cubicBezTo>
                    <a:pt x="8205" y="12594"/>
                    <a:pt x="8091" y="11959"/>
                    <a:pt x="7801" y="11249"/>
                  </a:cubicBezTo>
                  <a:cubicBezTo>
                    <a:pt x="7341" y="10123"/>
                    <a:pt x="6615" y="9085"/>
                    <a:pt x="5703" y="8250"/>
                  </a:cubicBezTo>
                  <a:cubicBezTo>
                    <a:pt x="4895" y="7513"/>
                    <a:pt x="4097" y="7103"/>
                    <a:pt x="3259" y="7000"/>
                  </a:cubicBezTo>
                  <a:cubicBezTo>
                    <a:pt x="3127" y="6983"/>
                    <a:pt x="2993" y="6974"/>
                    <a:pt x="2862" y="6974"/>
                  </a:cubicBezTo>
                  <a:cubicBezTo>
                    <a:pt x="2410" y="6974"/>
                    <a:pt x="1982" y="7072"/>
                    <a:pt x="1592" y="7263"/>
                  </a:cubicBezTo>
                  <a:cubicBezTo>
                    <a:pt x="1210" y="7450"/>
                    <a:pt x="886" y="7716"/>
                    <a:pt x="625" y="8055"/>
                  </a:cubicBezTo>
                  <a:cubicBezTo>
                    <a:pt x="352" y="8412"/>
                    <a:pt x="165" y="8840"/>
                    <a:pt x="82" y="9293"/>
                  </a:cubicBezTo>
                  <a:cubicBezTo>
                    <a:pt x="0" y="9743"/>
                    <a:pt x="21" y="10203"/>
                    <a:pt x="144" y="10660"/>
                  </a:cubicBezTo>
                  <a:cubicBezTo>
                    <a:pt x="420" y="11689"/>
                    <a:pt x="885" y="12654"/>
                    <a:pt x="1522" y="13528"/>
                  </a:cubicBezTo>
                  <a:cubicBezTo>
                    <a:pt x="2308" y="14605"/>
                    <a:pt x="3218" y="15292"/>
                    <a:pt x="4231" y="15569"/>
                  </a:cubicBezTo>
                  <a:cubicBezTo>
                    <a:pt x="4524" y="15649"/>
                    <a:pt x="4830" y="15690"/>
                    <a:pt x="5138" y="15690"/>
                  </a:cubicBezTo>
                  <a:cubicBezTo>
                    <a:pt x="5396" y="15690"/>
                    <a:pt x="5648" y="15662"/>
                    <a:pt x="5893" y="15607"/>
                  </a:cubicBezTo>
                  <a:cubicBezTo>
                    <a:pt x="6285" y="16028"/>
                    <a:pt x="6685" y="16409"/>
                    <a:pt x="7109" y="16762"/>
                  </a:cubicBezTo>
                  <a:cubicBezTo>
                    <a:pt x="7114" y="16767"/>
                    <a:pt x="7119" y="16770"/>
                    <a:pt x="7124" y="16774"/>
                  </a:cubicBezTo>
                  <a:cubicBezTo>
                    <a:pt x="7491" y="17071"/>
                    <a:pt x="7865" y="17335"/>
                    <a:pt x="8244" y="17567"/>
                  </a:cubicBezTo>
                  <a:cubicBezTo>
                    <a:pt x="7785" y="17765"/>
                    <a:pt x="7394" y="18071"/>
                    <a:pt x="7109" y="18453"/>
                  </a:cubicBezTo>
                  <a:cubicBezTo>
                    <a:pt x="6699" y="19005"/>
                    <a:pt x="6511" y="19695"/>
                    <a:pt x="6567" y="20453"/>
                  </a:cubicBezTo>
                  <a:cubicBezTo>
                    <a:pt x="6606" y="20995"/>
                    <a:pt x="6772" y="21577"/>
                    <a:pt x="7046" y="22135"/>
                  </a:cubicBezTo>
                  <a:cubicBezTo>
                    <a:pt x="7423" y="22901"/>
                    <a:pt x="7986" y="23613"/>
                    <a:pt x="8632" y="24140"/>
                  </a:cubicBezTo>
                  <a:cubicBezTo>
                    <a:pt x="9452" y="24807"/>
                    <a:pt x="10376" y="25160"/>
                    <a:pt x="11307" y="25160"/>
                  </a:cubicBezTo>
                  <a:cubicBezTo>
                    <a:pt x="11389" y="25160"/>
                    <a:pt x="11470" y="25157"/>
                    <a:pt x="11552" y="25151"/>
                  </a:cubicBezTo>
                  <a:cubicBezTo>
                    <a:pt x="11709" y="25141"/>
                    <a:pt x="11864" y="25118"/>
                    <a:pt x="12015" y="25081"/>
                  </a:cubicBezTo>
                  <a:cubicBezTo>
                    <a:pt x="12328" y="25265"/>
                    <a:pt x="12657" y="25428"/>
                    <a:pt x="12998" y="25565"/>
                  </a:cubicBezTo>
                  <a:lnTo>
                    <a:pt x="13006" y="25568"/>
                  </a:lnTo>
                  <a:cubicBezTo>
                    <a:pt x="13784" y="25876"/>
                    <a:pt x="14535" y="26043"/>
                    <a:pt x="15301" y="26076"/>
                  </a:cubicBezTo>
                  <a:lnTo>
                    <a:pt x="15319" y="26076"/>
                  </a:lnTo>
                  <a:cubicBezTo>
                    <a:pt x="15371" y="26078"/>
                    <a:pt x="15422" y="26079"/>
                    <a:pt x="15473" y="26079"/>
                  </a:cubicBezTo>
                  <a:cubicBezTo>
                    <a:pt x="15798" y="26079"/>
                    <a:pt x="16103" y="26048"/>
                    <a:pt x="16394" y="25987"/>
                  </a:cubicBezTo>
                  <a:cubicBezTo>
                    <a:pt x="17092" y="27019"/>
                    <a:pt x="17820" y="28025"/>
                    <a:pt x="18563" y="28990"/>
                  </a:cubicBezTo>
                  <a:cubicBezTo>
                    <a:pt x="20339" y="31297"/>
                    <a:pt x="22297" y="33481"/>
                    <a:pt x="24380" y="35481"/>
                  </a:cubicBezTo>
                  <a:cubicBezTo>
                    <a:pt x="24666" y="35758"/>
                    <a:pt x="25043" y="35910"/>
                    <a:pt x="25441" y="35910"/>
                  </a:cubicBezTo>
                  <a:cubicBezTo>
                    <a:pt x="25856" y="35910"/>
                    <a:pt x="26260" y="35738"/>
                    <a:pt x="26545" y="35438"/>
                  </a:cubicBezTo>
                  <a:cubicBezTo>
                    <a:pt x="27123" y="34845"/>
                    <a:pt x="27122" y="33911"/>
                    <a:pt x="26549" y="33317"/>
                  </a:cubicBezTo>
                  <a:lnTo>
                    <a:pt x="26546" y="33314"/>
                  </a:lnTo>
                  <a:cubicBezTo>
                    <a:pt x="24642" y="31345"/>
                    <a:pt x="22833" y="29223"/>
                    <a:pt x="21173" y="27009"/>
                  </a:cubicBezTo>
                  <a:cubicBezTo>
                    <a:pt x="20882" y="26621"/>
                    <a:pt x="20590" y="26223"/>
                    <a:pt x="20305" y="25826"/>
                  </a:cubicBezTo>
                  <a:cubicBezTo>
                    <a:pt x="20736" y="25387"/>
                    <a:pt x="21098" y="24866"/>
                    <a:pt x="21370" y="24292"/>
                  </a:cubicBezTo>
                  <a:cubicBezTo>
                    <a:pt x="22018" y="24067"/>
                    <a:pt x="22573" y="23678"/>
                    <a:pt x="23019" y="23132"/>
                  </a:cubicBezTo>
                  <a:cubicBezTo>
                    <a:pt x="23518" y="22522"/>
                    <a:pt x="23862" y="21742"/>
                    <a:pt x="24041" y="20810"/>
                  </a:cubicBezTo>
                  <a:cubicBezTo>
                    <a:pt x="24161" y="20192"/>
                    <a:pt x="24270" y="19372"/>
                    <a:pt x="24052" y="18505"/>
                  </a:cubicBezTo>
                  <a:cubicBezTo>
                    <a:pt x="23792" y="17471"/>
                    <a:pt x="23099" y="16644"/>
                    <a:pt x="22200" y="16292"/>
                  </a:cubicBezTo>
                  <a:cubicBezTo>
                    <a:pt x="21882" y="16169"/>
                    <a:pt x="21546" y="16106"/>
                    <a:pt x="21200" y="16106"/>
                  </a:cubicBezTo>
                  <a:cubicBezTo>
                    <a:pt x="20806" y="16106"/>
                    <a:pt x="20409" y="16187"/>
                    <a:pt x="20029" y="16346"/>
                  </a:cubicBezTo>
                  <a:cubicBezTo>
                    <a:pt x="20276" y="15853"/>
                    <a:pt x="20405" y="15262"/>
                    <a:pt x="20399" y="14620"/>
                  </a:cubicBezTo>
                  <a:cubicBezTo>
                    <a:pt x="20391" y="14007"/>
                    <a:pt x="20279" y="13401"/>
                    <a:pt x="20063" y="12818"/>
                  </a:cubicBezTo>
                  <a:cubicBezTo>
                    <a:pt x="19845" y="12235"/>
                    <a:pt x="19534" y="11704"/>
                    <a:pt x="19139" y="11237"/>
                  </a:cubicBezTo>
                  <a:cubicBezTo>
                    <a:pt x="18421" y="10388"/>
                    <a:pt x="17412" y="9883"/>
                    <a:pt x="16437" y="9883"/>
                  </a:cubicBezTo>
                  <a:cubicBezTo>
                    <a:pt x="15958" y="9883"/>
                    <a:pt x="15502" y="9999"/>
                    <a:pt x="15089" y="10223"/>
                  </a:cubicBezTo>
                  <a:cubicBezTo>
                    <a:pt x="15098" y="9961"/>
                    <a:pt x="15096" y="9696"/>
                    <a:pt x="15082" y="9430"/>
                  </a:cubicBezTo>
                  <a:cubicBezTo>
                    <a:pt x="15399" y="9189"/>
                    <a:pt x="15680" y="8894"/>
                    <a:pt x="15921" y="8550"/>
                  </a:cubicBezTo>
                  <a:cubicBezTo>
                    <a:pt x="16241" y="8093"/>
                    <a:pt x="16484" y="7552"/>
                    <a:pt x="16624" y="6988"/>
                  </a:cubicBezTo>
                  <a:cubicBezTo>
                    <a:pt x="16898" y="5870"/>
                    <a:pt x="16770" y="4759"/>
                    <a:pt x="16648" y="4021"/>
                  </a:cubicBezTo>
                  <a:cubicBezTo>
                    <a:pt x="16537" y="3338"/>
                    <a:pt x="16343" y="2454"/>
                    <a:pt x="15839" y="1665"/>
                  </a:cubicBezTo>
                  <a:cubicBezTo>
                    <a:pt x="15225" y="704"/>
                    <a:pt x="14250" y="89"/>
                    <a:pt x="13229" y="20"/>
                  </a:cubicBezTo>
                  <a:cubicBezTo>
                    <a:pt x="13140" y="14"/>
                    <a:pt x="13053" y="11"/>
                    <a:pt x="12966" y="11"/>
                  </a:cubicBezTo>
                  <a:cubicBezTo>
                    <a:pt x="11862" y="11"/>
                    <a:pt x="10957" y="511"/>
                    <a:pt x="10417" y="1418"/>
                  </a:cubicBezTo>
                  <a:cubicBezTo>
                    <a:pt x="10288" y="1633"/>
                    <a:pt x="10182" y="1871"/>
                    <a:pt x="10097" y="2130"/>
                  </a:cubicBezTo>
                  <a:cubicBezTo>
                    <a:pt x="9966" y="1933"/>
                    <a:pt x="9830" y="1737"/>
                    <a:pt x="9694" y="1542"/>
                  </a:cubicBezTo>
                  <a:cubicBezTo>
                    <a:pt x="9395" y="1115"/>
                    <a:pt x="8776" y="229"/>
                    <a:pt x="7692" y="46"/>
                  </a:cubicBezTo>
                  <a:cubicBezTo>
                    <a:pt x="7509" y="16"/>
                    <a:pt x="7329" y="0"/>
                    <a:pt x="7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2422;p68"/>
            <p:cNvGrpSpPr/>
            <p:nvPr/>
          </p:nvGrpSpPr>
          <p:grpSpPr>
            <a:xfrm rot="-5895972">
              <a:off x="8502156" y="638082"/>
              <a:ext cx="666677" cy="936847"/>
              <a:chOff x="8528053" y="1454228"/>
              <a:chExt cx="2239481" cy="3147025"/>
            </a:xfrm>
          </p:grpSpPr>
          <p:sp>
            <p:nvSpPr>
              <p:cNvPr id="2423" name="Google Shape;2423;p68"/>
              <p:cNvSpPr/>
              <p:nvPr/>
            </p:nvSpPr>
            <p:spPr>
              <a:xfrm>
                <a:off x="8962538" y="1454228"/>
                <a:ext cx="1804996" cy="3147025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9610" extrusionOk="0">
                    <a:moveTo>
                      <a:pt x="219" y="0"/>
                    </a:moveTo>
                    <a:cubicBezTo>
                      <a:pt x="201" y="0"/>
                      <a:pt x="184" y="3"/>
                      <a:pt x="166" y="8"/>
                    </a:cubicBezTo>
                    <a:cubicBezTo>
                      <a:pt x="63" y="35"/>
                      <a:pt x="0" y="140"/>
                      <a:pt x="24" y="245"/>
                    </a:cubicBezTo>
                    <a:cubicBezTo>
                      <a:pt x="657" y="3014"/>
                      <a:pt x="1496" y="5738"/>
                      <a:pt x="2532" y="8387"/>
                    </a:cubicBezTo>
                    <a:cubicBezTo>
                      <a:pt x="3565" y="11039"/>
                      <a:pt x="4803" y="13609"/>
                      <a:pt x="6192" y="16091"/>
                    </a:cubicBezTo>
                    <a:cubicBezTo>
                      <a:pt x="7598" y="18565"/>
                      <a:pt x="9170" y="20947"/>
                      <a:pt x="10906" y="23201"/>
                    </a:cubicBezTo>
                    <a:cubicBezTo>
                      <a:pt x="12641" y="25455"/>
                      <a:pt x="14543" y="27580"/>
                      <a:pt x="16593" y="29548"/>
                    </a:cubicBezTo>
                    <a:cubicBezTo>
                      <a:pt x="16635" y="29589"/>
                      <a:pt x="16689" y="29609"/>
                      <a:pt x="16744" y="29609"/>
                    </a:cubicBezTo>
                    <a:cubicBezTo>
                      <a:pt x="16801" y="29609"/>
                      <a:pt x="16859" y="29586"/>
                      <a:pt x="16901" y="29541"/>
                    </a:cubicBezTo>
                    <a:cubicBezTo>
                      <a:pt x="16983" y="29456"/>
                      <a:pt x="16983" y="29322"/>
                      <a:pt x="16901" y="29238"/>
                    </a:cubicBezTo>
                    <a:cubicBezTo>
                      <a:pt x="14940" y="27211"/>
                      <a:pt x="13111" y="25060"/>
                      <a:pt x="11421" y="22808"/>
                    </a:cubicBezTo>
                    <a:cubicBezTo>
                      <a:pt x="9731" y="20555"/>
                      <a:pt x="8182" y="18199"/>
                      <a:pt x="6800" y="15748"/>
                    </a:cubicBezTo>
                    <a:cubicBezTo>
                      <a:pt x="5402" y="13305"/>
                      <a:pt x="4180" y="10761"/>
                      <a:pt x="3110" y="8156"/>
                    </a:cubicBezTo>
                    <a:cubicBezTo>
                      <a:pt x="2047" y="5549"/>
                      <a:pt x="1140" y="2875"/>
                      <a:pt x="411" y="149"/>
                    </a:cubicBezTo>
                    <a:cubicBezTo>
                      <a:pt x="387" y="60"/>
                      <a:pt x="307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8"/>
              <p:cNvSpPr/>
              <p:nvPr/>
            </p:nvSpPr>
            <p:spPr>
              <a:xfrm>
                <a:off x="9296054" y="1592396"/>
                <a:ext cx="208951" cy="827728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7788" extrusionOk="0">
                    <a:moveTo>
                      <a:pt x="302" y="7729"/>
                    </a:moveTo>
                    <a:cubicBezTo>
                      <a:pt x="295" y="7732"/>
                      <a:pt x="291" y="7733"/>
                      <a:pt x="288" y="7734"/>
                    </a:cubicBezTo>
                    <a:lnTo>
                      <a:pt x="288" y="7734"/>
                    </a:lnTo>
                    <a:cubicBezTo>
                      <a:pt x="293" y="7732"/>
                      <a:pt x="297" y="7731"/>
                      <a:pt x="302" y="7729"/>
                    </a:cubicBezTo>
                    <a:close/>
                    <a:moveTo>
                      <a:pt x="1084" y="1"/>
                    </a:moveTo>
                    <a:cubicBezTo>
                      <a:pt x="1060" y="1"/>
                      <a:pt x="1035" y="5"/>
                      <a:pt x="1011" y="13"/>
                    </a:cubicBezTo>
                    <a:cubicBezTo>
                      <a:pt x="910" y="50"/>
                      <a:pt x="851" y="154"/>
                      <a:pt x="868" y="257"/>
                    </a:cubicBezTo>
                    <a:cubicBezTo>
                      <a:pt x="974" y="898"/>
                      <a:pt x="1089" y="1530"/>
                      <a:pt x="1157" y="2164"/>
                    </a:cubicBezTo>
                    <a:cubicBezTo>
                      <a:pt x="1224" y="2797"/>
                      <a:pt x="1261" y="3427"/>
                      <a:pt x="1225" y="4051"/>
                    </a:cubicBezTo>
                    <a:cubicBezTo>
                      <a:pt x="1194" y="4673"/>
                      <a:pt x="1086" y="5289"/>
                      <a:pt x="905" y="5882"/>
                    </a:cubicBezTo>
                    <a:cubicBezTo>
                      <a:pt x="815" y="6179"/>
                      <a:pt x="697" y="6466"/>
                      <a:pt x="559" y="6744"/>
                    </a:cubicBezTo>
                    <a:cubicBezTo>
                      <a:pt x="494" y="6884"/>
                      <a:pt x="419" y="7021"/>
                      <a:pt x="339" y="7154"/>
                    </a:cubicBezTo>
                    <a:cubicBezTo>
                      <a:pt x="303" y="7218"/>
                      <a:pt x="261" y="7278"/>
                      <a:pt x="222" y="7339"/>
                    </a:cubicBezTo>
                    <a:lnTo>
                      <a:pt x="222" y="7339"/>
                    </a:lnTo>
                    <a:cubicBezTo>
                      <a:pt x="215" y="7340"/>
                      <a:pt x="207" y="7341"/>
                      <a:pt x="200" y="7342"/>
                    </a:cubicBezTo>
                    <a:cubicBezTo>
                      <a:pt x="171" y="7352"/>
                      <a:pt x="171" y="7342"/>
                      <a:pt x="111" y="7378"/>
                    </a:cubicBezTo>
                    <a:cubicBezTo>
                      <a:pt x="100" y="7380"/>
                      <a:pt x="39" y="7431"/>
                      <a:pt x="23" y="7500"/>
                    </a:cubicBezTo>
                    <a:cubicBezTo>
                      <a:pt x="1" y="7564"/>
                      <a:pt x="38" y="7660"/>
                      <a:pt x="51" y="7670"/>
                    </a:cubicBezTo>
                    <a:cubicBezTo>
                      <a:pt x="133" y="7767"/>
                      <a:pt x="151" y="7749"/>
                      <a:pt x="182" y="7769"/>
                    </a:cubicBezTo>
                    <a:cubicBezTo>
                      <a:pt x="217" y="7781"/>
                      <a:pt x="249" y="7788"/>
                      <a:pt x="286" y="7788"/>
                    </a:cubicBezTo>
                    <a:cubicBezTo>
                      <a:pt x="309" y="7788"/>
                      <a:pt x="333" y="7785"/>
                      <a:pt x="361" y="7779"/>
                    </a:cubicBezTo>
                    <a:cubicBezTo>
                      <a:pt x="400" y="7770"/>
                      <a:pt x="442" y="7752"/>
                      <a:pt x="479" y="7716"/>
                    </a:cubicBezTo>
                    <a:lnTo>
                      <a:pt x="521" y="7672"/>
                    </a:lnTo>
                    <a:lnTo>
                      <a:pt x="565" y="7625"/>
                    </a:lnTo>
                    <a:cubicBezTo>
                      <a:pt x="621" y="7560"/>
                      <a:pt x="678" y="7496"/>
                      <a:pt x="730" y="7427"/>
                    </a:cubicBezTo>
                    <a:cubicBezTo>
                      <a:pt x="838" y="7294"/>
                      <a:pt x="937" y="7154"/>
                      <a:pt x="1031" y="7010"/>
                    </a:cubicBezTo>
                    <a:cubicBezTo>
                      <a:pt x="1214" y="6718"/>
                      <a:pt x="1366" y="6410"/>
                      <a:pt x="1493" y="6091"/>
                    </a:cubicBezTo>
                    <a:cubicBezTo>
                      <a:pt x="1749" y="5453"/>
                      <a:pt x="1881" y="4771"/>
                      <a:pt x="1925" y="4092"/>
                    </a:cubicBezTo>
                    <a:cubicBezTo>
                      <a:pt x="1966" y="3411"/>
                      <a:pt x="1916" y="2732"/>
                      <a:pt x="1800" y="2072"/>
                    </a:cubicBezTo>
                    <a:cubicBezTo>
                      <a:pt x="1684" y="1412"/>
                      <a:pt x="1514" y="768"/>
                      <a:pt x="1292" y="147"/>
                    </a:cubicBezTo>
                    <a:cubicBezTo>
                      <a:pt x="1260" y="56"/>
                      <a:pt x="1175" y="1"/>
                      <a:pt x="1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8"/>
              <p:cNvSpPr/>
              <p:nvPr/>
            </p:nvSpPr>
            <p:spPr>
              <a:xfrm>
                <a:off x="8528053" y="2137628"/>
                <a:ext cx="896812" cy="630574"/>
              </a:xfrm>
              <a:custGeom>
                <a:avLst/>
                <a:gdLst/>
                <a:ahLst/>
                <a:cxnLst/>
                <a:rect l="l" t="t" r="r" b="b"/>
                <a:pathLst>
                  <a:path w="8438" h="5933" extrusionOk="0">
                    <a:moveTo>
                      <a:pt x="244" y="1"/>
                    </a:moveTo>
                    <a:cubicBezTo>
                      <a:pt x="195" y="1"/>
                      <a:pt x="146" y="17"/>
                      <a:pt x="105" y="50"/>
                    </a:cubicBezTo>
                    <a:cubicBezTo>
                      <a:pt x="19" y="119"/>
                      <a:pt x="0" y="243"/>
                      <a:pt x="56" y="334"/>
                    </a:cubicBezTo>
                    <a:cubicBezTo>
                      <a:pt x="951" y="1786"/>
                      <a:pt x="1981" y="3201"/>
                      <a:pt x="3338" y="4333"/>
                    </a:cubicBezTo>
                    <a:cubicBezTo>
                      <a:pt x="4023" y="4885"/>
                      <a:pt x="4791" y="5358"/>
                      <a:pt x="5630" y="5662"/>
                    </a:cubicBezTo>
                    <a:cubicBezTo>
                      <a:pt x="6053" y="5810"/>
                      <a:pt x="6500" y="5916"/>
                      <a:pt x="6962" y="5932"/>
                    </a:cubicBezTo>
                    <a:cubicBezTo>
                      <a:pt x="6985" y="5932"/>
                      <a:pt x="7008" y="5932"/>
                      <a:pt x="7031" y="5932"/>
                    </a:cubicBezTo>
                    <a:cubicBezTo>
                      <a:pt x="7470" y="5932"/>
                      <a:pt x="7925" y="5846"/>
                      <a:pt x="8312" y="5615"/>
                    </a:cubicBezTo>
                    <a:cubicBezTo>
                      <a:pt x="8408" y="5559"/>
                      <a:pt x="8438" y="5436"/>
                      <a:pt x="8382" y="5339"/>
                    </a:cubicBezTo>
                    <a:cubicBezTo>
                      <a:pt x="8345" y="5278"/>
                      <a:pt x="8277" y="5244"/>
                      <a:pt x="8209" y="5244"/>
                    </a:cubicBezTo>
                    <a:cubicBezTo>
                      <a:pt x="8183" y="5244"/>
                      <a:pt x="8157" y="5249"/>
                      <a:pt x="8132" y="5259"/>
                    </a:cubicBezTo>
                    <a:cubicBezTo>
                      <a:pt x="7869" y="5367"/>
                      <a:pt x="7592" y="5413"/>
                      <a:pt x="7311" y="5413"/>
                    </a:cubicBezTo>
                    <a:cubicBezTo>
                      <a:pt x="6822" y="5413"/>
                      <a:pt x="6320" y="5275"/>
                      <a:pt x="5856" y="5081"/>
                    </a:cubicBezTo>
                    <a:cubicBezTo>
                      <a:pt x="5112" y="4756"/>
                      <a:pt x="4408" y="4330"/>
                      <a:pt x="3785" y="3793"/>
                    </a:cubicBezTo>
                    <a:cubicBezTo>
                      <a:pt x="3147" y="3274"/>
                      <a:pt x="2571" y="2670"/>
                      <a:pt x="2024" y="2038"/>
                    </a:cubicBezTo>
                    <a:cubicBezTo>
                      <a:pt x="1471" y="1409"/>
                      <a:pt x="956" y="738"/>
                      <a:pt x="413" y="81"/>
                    </a:cubicBezTo>
                    <a:cubicBezTo>
                      <a:pt x="370" y="28"/>
                      <a:pt x="307" y="1"/>
                      <a:pt x="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8"/>
              <p:cNvSpPr/>
              <p:nvPr/>
            </p:nvSpPr>
            <p:spPr>
              <a:xfrm>
                <a:off x="9635735" y="2505154"/>
                <a:ext cx="322993" cy="65438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6157" extrusionOk="0">
                    <a:moveTo>
                      <a:pt x="2424" y="1"/>
                    </a:moveTo>
                    <a:cubicBezTo>
                      <a:pt x="2393" y="1"/>
                      <a:pt x="2361" y="7"/>
                      <a:pt x="2330" y="22"/>
                    </a:cubicBezTo>
                    <a:cubicBezTo>
                      <a:pt x="2235" y="68"/>
                      <a:pt x="2188" y="176"/>
                      <a:pt x="2212" y="274"/>
                    </a:cubicBezTo>
                    <a:cubicBezTo>
                      <a:pt x="2338" y="794"/>
                      <a:pt x="2399" y="1323"/>
                      <a:pt x="2372" y="1847"/>
                    </a:cubicBezTo>
                    <a:cubicBezTo>
                      <a:pt x="2344" y="2369"/>
                      <a:pt x="2245" y="2884"/>
                      <a:pt x="2061" y="3367"/>
                    </a:cubicBezTo>
                    <a:cubicBezTo>
                      <a:pt x="1696" y="4339"/>
                      <a:pt x="1006" y="5184"/>
                      <a:pt x="118" y="5788"/>
                    </a:cubicBezTo>
                    <a:cubicBezTo>
                      <a:pt x="26" y="5850"/>
                      <a:pt x="1" y="5975"/>
                      <a:pt x="63" y="6069"/>
                    </a:cubicBezTo>
                    <a:cubicBezTo>
                      <a:pt x="100" y="6126"/>
                      <a:pt x="165" y="6157"/>
                      <a:pt x="231" y="6157"/>
                    </a:cubicBezTo>
                    <a:cubicBezTo>
                      <a:pt x="257" y="6157"/>
                      <a:pt x="283" y="6152"/>
                      <a:pt x="307" y="6142"/>
                    </a:cubicBezTo>
                    <a:cubicBezTo>
                      <a:pt x="1396" y="5685"/>
                      <a:pt x="2278" y="4741"/>
                      <a:pt x="2715" y="3618"/>
                    </a:cubicBezTo>
                    <a:cubicBezTo>
                      <a:pt x="2931" y="3055"/>
                      <a:pt x="3038" y="2451"/>
                      <a:pt x="3020" y="1853"/>
                    </a:cubicBezTo>
                    <a:cubicBezTo>
                      <a:pt x="3005" y="1255"/>
                      <a:pt x="2879" y="660"/>
                      <a:pt x="2623" y="126"/>
                    </a:cubicBezTo>
                    <a:cubicBezTo>
                      <a:pt x="2585" y="47"/>
                      <a:pt x="2506" y="1"/>
                      <a:pt x="2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8"/>
              <p:cNvSpPr/>
              <p:nvPr/>
            </p:nvSpPr>
            <p:spPr>
              <a:xfrm>
                <a:off x="9164369" y="3219058"/>
                <a:ext cx="709542" cy="337128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3172" extrusionOk="0">
                    <a:moveTo>
                      <a:pt x="240" y="0"/>
                    </a:moveTo>
                    <a:cubicBezTo>
                      <a:pt x="189" y="0"/>
                      <a:pt x="138" y="18"/>
                      <a:pt x="97" y="53"/>
                    </a:cubicBezTo>
                    <a:cubicBezTo>
                      <a:pt x="17" y="124"/>
                      <a:pt x="0" y="240"/>
                      <a:pt x="51" y="328"/>
                    </a:cubicBezTo>
                    <a:cubicBezTo>
                      <a:pt x="365" y="874"/>
                      <a:pt x="784" y="1361"/>
                      <a:pt x="1269" y="1771"/>
                    </a:cubicBezTo>
                    <a:cubicBezTo>
                      <a:pt x="1752" y="2185"/>
                      <a:pt x="2308" y="2513"/>
                      <a:pt x="2899" y="2753"/>
                    </a:cubicBezTo>
                    <a:cubicBezTo>
                      <a:pt x="3494" y="2989"/>
                      <a:pt x="4112" y="3141"/>
                      <a:pt x="4764" y="3170"/>
                    </a:cubicBezTo>
                    <a:cubicBezTo>
                      <a:pt x="4800" y="3171"/>
                      <a:pt x="4836" y="3171"/>
                      <a:pt x="4871" y="3171"/>
                    </a:cubicBezTo>
                    <a:cubicBezTo>
                      <a:pt x="5163" y="3171"/>
                      <a:pt x="5462" y="3139"/>
                      <a:pt x="5753" y="3052"/>
                    </a:cubicBezTo>
                    <a:cubicBezTo>
                      <a:pt x="6076" y="2946"/>
                      <a:pt x="6397" y="2761"/>
                      <a:pt x="6609" y="2480"/>
                    </a:cubicBezTo>
                    <a:cubicBezTo>
                      <a:pt x="6676" y="2390"/>
                      <a:pt x="6657" y="2264"/>
                      <a:pt x="6570" y="2198"/>
                    </a:cubicBezTo>
                    <a:cubicBezTo>
                      <a:pt x="6533" y="2171"/>
                      <a:pt x="6491" y="2157"/>
                      <a:pt x="6448" y="2157"/>
                    </a:cubicBezTo>
                    <a:cubicBezTo>
                      <a:pt x="6400" y="2157"/>
                      <a:pt x="6353" y="2174"/>
                      <a:pt x="6316" y="2207"/>
                    </a:cubicBezTo>
                    <a:lnTo>
                      <a:pt x="6309" y="2211"/>
                    </a:lnTo>
                    <a:cubicBezTo>
                      <a:pt x="6006" y="2476"/>
                      <a:pt x="5598" y="2569"/>
                      <a:pt x="5173" y="2569"/>
                    </a:cubicBezTo>
                    <a:cubicBezTo>
                      <a:pt x="5051" y="2569"/>
                      <a:pt x="4928" y="2562"/>
                      <a:pt x="4805" y="2548"/>
                    </a:cubicBezTo>
                    <a:cubicBezTo>
                      <a:pt x="4252" y="2473"/>
                      <a:pt x="3687" y="2326"/>
                      <a:pt x="3163" y="2106"/>
                    </a:cubicBezTo>
                    <a:cubicBezTo>
                      <a:pt x="2634" y="1890"/>
                      <a:pt x="2134" y="1603"/>
                      <a:pt x="1672" y="1264"/>
                    </a:cubicBezTo>
                    <a:cubicBezTo>
                      <a:pt x="1208" y="925"/>
                      <a:pt x="792" y="521"/>
                      <a:pt x="410" y="80"/>
                    </a:cubicBezTo>
                    <a:lnTo>
                      <a:pt x="407" y="77"/>
                    </a:lnTo>
                    <a:cubicBezTo>
                      <a:pt x="363" y="26"/>
                      <a:pt x="302" y="0"/>
                      <a:pt x="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8"/>
              <p:cNvSpPr/>
              <p:nvPr/>
            </p:nvSpPr>
            <p:spPr>
              <a:xfrm>
                <a:off x="9952458" y="3133287"/>
                <a:ext cx="276335" cy="51919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4885" extrusionOk="0">
                    <a:moveTo>
                      <a:pt x="2224" y="0"/>
                    </a:moveTo>
                    <a:cubicBezTo>
                      <a:pt x="2203" y="0"/>
                      <a:pt x="2181" y="3"/>
                      <a:pt x="2160" y="10"/>
                    </a:cubicBezTo>
                    <a:cubicBezTo>
                      <a:pt x="2062" y="40"/>
                      <a:pt x="2001" y="129"/>
                      <a:pt x="2003" y="227"/>
                    </a:cubicBezTo>
                    <a:lnTo>
                      <a:pt x="2003" y="230"/>
                    </a:lnTo>
                    <a:cubicBezTo>
                      <a:pt x="2014" y="645"/>
                      <a:pt x="1991" y="1052"/>
                      <a:pt x="1913" y="1448"/>
                    </a:cubicBezTo>
                    <a:cubicBezTo>
                      <a:pt x="1834" y="1843"/>
                      <a:pt x="1719" y="2230"/>
                      <a:pt x="1555" y="2598"/>
                    </a:cubicBezTo>
                    <a:cubicBezTo>
                      <a:pt x="1232" y="3337"/>
                      <a:pt x="737" y="3991"/>
                      <a:pt x="100" y="4526"/>
                    </a:cubicBezTo>
                    <a:cubicBezTo>
                      <a:pt x="13" y="4598"/>
                      <a:pt x="0" y="4725"/>
                      <a:pt x="71" y="4810"/>
                    </a:cubicBezTo>
                    <a:cubicBezTo>
                      <a:pt x="113" y="4859"/>
                      <a:pt x="172" y="4884"/>
                      <a:pt x="231" y="4884"/>
                    </a:cubicBezTo>
                    <a:cubicBezTo>
                      <a:pt x="260" y="4884"/>
                      <a:pt x="289" y="4878"/>
                      <a:pt x="316" y="4866"/>
                    </a:cubicBezTo>
                    <a:cubicBezTo>
                      <a:pt x="1152" y="4473"/>
                      <a:pt x="1810" y="3730"/>
                      <a:pt x="2196" y="2884"/>
                    </a:cubicBezTo>
                    <a:cubicBezTo>
                      <a:pt x="2387" y="2459"/>
                      <a:pt x="2515" y="2003"/>
                      <a:pt x="2556" y="1537"/>
                    </a:cubicBezTo>
                    <a:cubicBezTo>
                      <a:pt x="2600" y="1074"/>
                      <a:pt x="2570" y="601"/>
                      <a:pt x="2435" y="157"/>
                    </a:cubicBezTo>
                    <a:cubicBezTo>
                      <a:pt x="2407" y="61"/>
                      <a:pt x="2319" y="0"/>
                      <a:pt x="2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429;p68"/>
            <p:cNvGrpSpPr/>
            <p:nvPr/>
          </p:nvGrpSpPr>
          <p:grpSpPr>
            <a:xfrm rot="-5895972">
              <a:off x="8279170" y="880497"/>
              <a:ext cx="689239" cy="712937"/>
              <a:chOff x="8158719" y="1063531"/>
              <a:chExt cx="2315268" cy="2394873"/>
            </a:xfrm>
          </p:grpSpPr>
          <p:sp>
            <p:nvSpPr>
              <p:cNvPr id="2430" name="Google Shape;2430;p68"/>
              <p:cNvSpPr/>
              <p:nvPr/>
            </p:nvSpPr>
            <p:spPr>
              <a:xfrm>
                <a:off x="8158719" y="1804749"/>
                <a:ext cx="619414" cy="64726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090" extrusionOk="0">
                    <a:moveTo>
                      <a:pt x="1728" y="0"/>
                    </a:moveTo>
                    <a:cubicBezTo>
                      <a:pt x="629" y="0"/>
                      <a:pt x="0" y="1001"/>
                      <a:pt x="278" y="2031"/>
                    </a:cubicBezTo>
                    <a:cubicBezTo>
                      <a:pt x="511" y="2897"/>
                      <a:pt x="910" y="3728"/>
                      <a:pt x="1449" y="4467"/>
                    </a:cubicBezTo>
                    <a:cubicBezTo>
                      <a:pt x="1950" y="5155"/>
                      <a:pt x="2615" y="5788"/>
                      <a:pt x="3445" y="6015"/>
                    </a:cubicBezTo>
                    <a:cubicBezTo>
                      <a:pt x="3626" y="6065"/>
                      <a:pt x="3816" y="6090"/>
                      <a:pt x="4005" y="6090"/>
                    </a:cubicBezTo>
                    <a:cubicBezTo>
                      <a:pt x="4679" y="6090"/>
                      <a:pt x="5345" y="5778"/>
                      <a:pt x="5596" y="5191"/>
                    </a:cubicBezTo>
                    <a:cubicBezTo>
                      <a:pt x="5828" y="4651"/>
                      <a:pt x="5678" y="4017"/>
                      <a:pt x="5451" y="3459"/>
                    </a:cubicBezTo>
                    <a:cubicBezTo>
                      <a:pt x="5063" y="2508"/>
                      <a:pt x="4453" y="1638"/>
                      <a:pt x="3682" y="931"/>
                    </a:cubicBezTo>
                    <a:cubicBezTo>
                      <a:pt x="3196" y="488"/>
                      <a:pt x="2616" y="95"/>
                      <a:pt x="1965" y="15"/>
                    </a:cubicBezTo>
                    <a:cubicBezTo>
                      <a:pt x="1884" y="5"/>
                      <a:pt x="1805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68"/>
              <p:cNvSpPr/>
              <p:nvPr/>
            </p:nvSpPr>
            <p:spPr>
              <a:xfrm>
                <a:off x="9106976" y="1064488"/>
                <a:ext cx="582747" cy="794143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7472" extrusionOk="0">
                    <a:moveTo>
                      <a:pt x="2905" y="1"/>
                    </a:moveTo>
                    <a:cubicBezTo>
                      <a:pt x="1" y="1"/>
                      <a:pt x="1301" y="5264"/>
                      <a:pt x="2039" y="6623"/>
                    </a:cubicBezTo>
                    <a:cubicBezTo>
                      <a:pt x="2200" y="6918"/>
                      <a:pt x="2395" y="7219"/>
                      <a:pt x="2696" y="7369"/>
                    </a:cubicBezTo>
                    <a:cubicBezTo>
                      <a:pt x="2840" y="7440"/>
                      <a:pt x="2997" y="7471"/>
                      <a:pt x="3156" y="7471"/>
                    </a:cubicBezTo>
                    <a:cubicBezTo>
                      <a:pt x="3405" y="7471"/>
                      <a:pt x="3661" y="7395"/>
                      <a:pt x="3883" y="7279"/>
                    </a:cubicBezTo>
                    <a:cubicBezTo>
                      <a:pt x="4612" y="6902"/>
                      <a:pt x="5091" y="6148"/>
                      <a:pt x="5288" y="5352"/>
                    </a:cubicBezTo>
                    <a:cubicBezTo>
                      <a:pt x="5483" y="4557"/>
                      <a:pt x="5424" y="3719"/>
                      <a:pt x="5291" y="2910"/>
                    </a:cubicBezTo>
                    <a:cubicBezTo>
                      <a:pt x="5185" y="2260"/>
                      <a:pt x="5026" y="1603"/>
                      <a:pt x="4671" y="1050"/>
                    </a:cubicBezTo>
                    <a:cubicBezTo>
                      <a:pt x="4317" y="495"/>
                      <a:pt x="3735" y="52"/>
                      <a:pt x="3079" y="7"/>
                    </a:cubicBezTo>
                    <a:cubicBezTo>
                      <a:pt x="3019" y="3"/>
                      <a:pt x="2961" y="1"/>
                      <a:pt x="29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8"/>
              <p:cNvSpPr/>
              <p:nvPr/>
            </p:nvSpPr>
            <p:spPr>
              <a:xfrm>
                <a:off x="8619775" y="1063531"/>
                <a:ext cx="507286" cy="708373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6665" extrusionOk="0">
                    <a:moveTo>
                      <a:pt x="1677" y="0"/>
                    </a:moveTo>
                    <a:cubicBezTo>
                      <a:pt x="189" y="0"/>
                      <a:pt x="1" y="1979"/>
                      <a:pt x="266" y="3083"/>
                    </a:cubicBezTo>
                    <a:cubicBezTo>
                      <a:pt x="447" y="3835"/>
                      <a:pt x="800" y="4535"/>
                      <a:pt x="1209" y="5193"/>
                    </a:cubicBezTo>
                    <a:cubicBezTo>
                      <a:pt x="1474" y="5619"/>
                      <a:pt x="1770" y="6039"/>
                      <a:pt x="2180" y="6331"/>
                    </a:cubicBezTo>
                    <a:cubicBezTo>
                      <a:pt x="2467" y="6534"/>
                      <a:pt x="2819" y="6665"/>
                      <a:pt x="3166" y="6665"/>
                    </a:cubicBezTo>
                    <a:cubicBezTo>
                      <a:pt x="3315" y="6665"/>
                      <a:pt x="3463" y="6640"/>
                      <a:pt x="3604" y="6588"/>
                    </a:cubicBezTo>
                    <a:cubicBezTo>
                      <a:pt x="4097" y="6404"/>
                      <a:pt x="4416" y="5911"/>
                      <a:pt x="4557" y="5406"/>
                    </a:cubicBezTo>
                    <a:cubicBezTo>
                      <a:pt x="4772" y="4634"/>
                      <a:pt x="4646" y="3797"/>
                      <a:pt x="4350" y="3053"/>
                    </a:cubicBezTo>
                    <a:cubicBezTo>
                      <a:pt x="4055" y="2308"/>
                      <a:pt x="3601" y="1638"/>
                      <a:pt x="3141" y="981"/>
                    </a:cubicBezTo>
                    <a:cubicBezTo>
                      <a:pt x="2848" y="562"/>
                      <a:pt x="2500" y="114"/>
                      <a:pt x="1997" y="28"/>
                    </a:cubicBezTo>
                    <a:cubicBezTo>
                      <a:pt x="1885" y="9"/>
                      <a:pt x="1778" y="0"/>
                      <a:pt x="1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8"/>
              <p:cNvSpPr/>
              <p:nvPr/>
            </p:nvSpPr>
            <p:spPr>
              <a:xfrm>
                <a:off x="9591308" y="2113608"/>
                <a:ext cx="475827" cy="568186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5346" extrusionOk="0">
                    <a:moveTo>
                      <a:pt x="1818" y="1"/>
                    </a:moveTo>
                    <a:cubicBezTo>
                      <a:pt x="1438" y="1"/>
                      <a:pt x="1059" y="136"/>
                      <a:pt x="724" y="455"/>
                    </a:cubicBezTo>
                    <a:cubicBezTo>
                      <a:pt x="1" y="1149"/>
                      <a:pt x="381" y="2282"/>
                      <a:pt x="690" y="3109"/>
                    </a:cubicBezTo>
                    <a:cubicBezTo>
                      <a:pt x="938" y="3774"/>
                      <a:pt x="1251" y="4447"/>
                      <a:pt x="1798" y="4898"/>
                    </a:cubicBezTo>
                    <a:cubicBezTo>
                      <a:pt x="2131" y="5175"/>
                      <a:pt x="2573" y="5345"/>
                      <a:pt x="3000" y="5345"/>
                    </a:cubicBezTo>
                    <a:cubicBezTo>
                      <a:pt x="3274" y="5345"/>
                      <a:pt x="3541" y="5275"/>
                      <a:pt x="3769" y="5119"/>
                    </a:cubicBezTo>
                    <a:cubicBezTo>
                      <a:pt x="4292" y="4762"/>
                      <a:pt x="4476" y="4072"/>
                      <a:pt x="4468" y="3438"/>
                    </a:cubicBezTo>
                    <a:cubicBezTo>
                      <a:pt x="4458" y="2514"/>
                      <a:pt x="4116" y="1597"/>
                      <a:pt x="3518" y="890"/>
                    </a:cubicBezTo>
                    <a:cubicBezTo>
                      <a:pt x="3080" y="373"/>
                      <a:pt x="2448" y="1"/>
                      <a:pt x="18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8"/>
              <p:cNvSpPr/>
              <p:nvPr/>
            </p:nvSpPr>
            <p:spPr>
              <a:xfrm>
                <a:off x="8854873" y="2902122"/>
                <a:ext cx="571162" cy="55628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234" extrusionOk="0">
                    <a:moveTo>
                      <a:pt x="1887" y="1"/>
                    </a:moveTo>
                    <a:cubicBezTo>
                      <a:pt x="1334" y="1"/>
                      <a:pt x="792" y="205"/>
                      <a:pt x="481" y="624"/>
                    </a:cubicBezTo>
                    <a:cubicBezTo>
                      <a:pt x="1" y="1268"/>
                      <a:pt x="176" y="2197"/>
                      <a:pt x="542" y="2944"/>
                    </a:cubicBezTo>
                    <a:cubicBezTo>
                      <a:pt x="1092" y="4063"/>
                      <a:pt x="2261" y="5234"/>
                      <a:pt x="3624" y="5234"/>
                    </a:cubicBezTo>
                    <a:cubicBezTo>
                      <a:pt x="3676" y="5234"/>
                      <a:pt x="3729" y="5232"/>
                      <a:pt x="3782" y="5229"/>
                    </a:cubicBezTo>
                    <a:cubicBezTo>
                      <a:pt x="4869" y="5157"/>
                      <a:pt x="5373" y="3881"/>
                      <a:pt x="5171" y="2939"/>
                    </a:cubicBezTo>
                    <a:cubicBezTo>
                      <a:pt x="5042" y="2342"/>
                      <a:pt x="4698" y="1798"/>
                      <a:pt x="4286" y="1322"/>
                    </a:cubicBezTo>
                    <a:cubicBezTo>
                      <a:pt x="3801" y="761"/>
                      <a:pt x="3186" y="266"/>
                      <a:pt x="2464" y="76"/>
                    </a:cubicBezTo>
                    <a:cubicBezTo>
                      <a:pt x="2276" y="26"/>
                      <a:pt x="2081" y="1"/>
                      <a:pt x="18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8"/>
              <p:cNvSpPr/>
              <p:nvPr/>
            </p:nvSpPr>
            <p:spPr>
              <a:xfrm>
                <a:off x="10055340" y="2775113"/>
                <a:ext cx="418647" cy="612187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5760" extrusionOk="0">
                    <a:moveTo>
                      <a:pt x="2219" y="1"/>
                    </a:moveTo>
                    <a:cubicBezTo>
                      <a:pt x="1549" y="1"/>
                      <a:pt x="876" y="440"/>
                      <a:pt x="516" y="1031"/>
                    </a:cubicBezTo>
                    <a:cubicBezTo>
                      <a:pt x="62" y="1777"/>
                      <a:pt x="1" y="2695"/>
                      <a:pt x="20" y="3568"/>
                    </a:cubicBezTo>
                    <a:cubicBezTo>
                      <a:pt x="40" y="4497"/>
                      <a:pt x="275" y="5759"/>
                      <a:pt x="1305" y="5759"/>
                    </a:cubicBezTo>
                    <a:cubicBezTo>
                      <a:pt x="1389" y="5759"/>
                      <a:pt x="1477" y="5751"/>
                      <a:pt x="1571" y="5733"/>
                    </a:cubicBezTo>
                    <a:cubicBezTo>
                      <a:pt x="2901" y="5490"/>
                      <a:pt x="3532" y="4366"/>
                      <a:pt x="3770" y="3142"/>
                    </a:cubicBezTo>
                    <a:cubicBezTo>
                      <a:pt x="3881" y="2570"/>
                      <a:pt x="3939" y="1974"/>
                      <a:pt x="3797" y="1408"/>
                    </a:cubicBezTo>
                    <a:cubicBezTo>
                      <a:pt x="3655" y="842"/>
                      <a:pt x="3283" y="311"/>
                      <a:pt x="2740" y="97"/>
                    </a:cubicBezTo>
                    <a:cubicBezTo>
                      <a:pt x="2570" y="31"/>
                      <a:pt x="2395" y="1"/>
                      <a:pt x="2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2436;p68"/>
          <p:cNvGrpSpPr/>
          <p:nvPr/>
        </p:nvGrpSpPr>
        <p:grpSpPr>
          <a:xfrm>
            <a:off x="0" y="-142894"/>
            <a:ext cx="1199100" cy="1259944"/>
            <a:chOff x="-12" y="207852"/>
            <a:chExt cx="1199100" cy="1259944"/>
          </a:xfrm>
        </p:grpSpPr>
        <p:sp>
          <p:nvSpPr>
            <p:cNvPr id="2437" name="Google Shape;2437;p68"/>
            <p:cNvSpPr/>
            <p:nvPr/>
          </p:nvSpPr>
          <p:spPr>
            <a:xfrm>
              <a:off x="-12" y="207852"/>
              <a:ext cx="1199100" cy="125994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8"/>
            <p:cNvSpPr/>
            <p:nvPr/>
          </p:nvSpPr>
          <p:spPr>
            <a:xfrm>
              <a:off x="51610" y="259005"/>
              <a:ext cx="1093668" cy="1157443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439;p68"/>
            <p:cNvGrpSpPr/>
            <p:nvPr/>
          </p:nvGrpSpPr>
          <p:grpSpPr>
            <a:xfrm>
              <a:off x="66616" y="270650"/>
              <a:ext cx="1059475" cy="1114888"/>
              <a:chOff x="7703473" y="1149191"/>
              <a:chExt cx="2785894" cy="2931600"/>
            </a:xfrm>
          </p:grpSpPr>
          <p:sp>
            <p:nvSpPr>
              <p:cNvPr id="2440" name="Google Shape;2440;p68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8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8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8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8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8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8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8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8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8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8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8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8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6" name="Picture 95" descr="thumbnail_image0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35951" y="1893089"/>
            <a:ext cx="2357454" cy="2714644"/>
          </a:xfrm>
          <a:prstGeom prst="rect">
            <a:avLst/>
          </a:prstGeom>
        </p:spPr>
      </p:pic>
      <p:pic>
        <p:nvPicPr>
          <p:cNvPr id="97" name="Picture 96" descr="thumbnail_image1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67954" y="-281988"/>
            <a:ext cx="1318016" cy="3024965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07;p84"/>
          <p:cNvGrpSpPr/>
          <p:nvPr/>
        </p:nvGrpSpPr>
        <p:grpSpPr>
          <a:xfrm>
            <a:off x="1561777" y="539501"/>
            <a:ext cx="1331009" cy="1015874"/>
            <a:chOff x="3216977" y="2823401"/>
            <a:chExt cx="1331009" cy="1015874"/>
          </a:xfrm>
        </p:grpSpPr>
        <p:sp>
          <p:nvSpPr>
            <p:cNvPr id="4408" name="Google Shape;4408;p84"/>
            <p:cNvSpPr/>
            <p:nvPr/>
          </p:nvSpPr>
          <p:spPr>
            <a:xfrm>
              <a:off x="3216977" y="2823401"/>
              <a:ext cx="1331009" cy="1015874"/>
            </a:xfrm>
            <a:custGeom>
              <a:avLst/>
              <a:gdLst/>
              <a:ahLst/>
              <a:cxnLst/>
              <a:rect l="l" t="t" r="r" b="b"/>
              <a:pathLst>
                <a:path w="32543" h="24838" extrusionOk="0">
                  <a:moveTo>
                    <a:pt x="24715" y="1"/>
                  </a:moveTo>
                  <a:cubicBezTo>
                    <a:pt x="23048" y="1"/>
                    <a:pt x="21471" y="1073"/>
                    <a:pt x="20028" y="3194"/>
                  </a:cubicBezTo>
                  <a:cubicBezTo>
                    <a:pt x="18736" y="5091"/>
                    <a:pt x="17626" y="7098"/>
                    <a:pt x="16711" y="9193"/>
                  </a:cubicBezTo>
                  <a:cubicBezTo>
                    <a:pt x="15937" y="8006"/>
                    <a:pt x="14740" y="7230"/>
                    <a:pt x="13495" y="7136"/>
                  </a:cubicBezTo>
                  <a:cubicBezTo>
                    <a:pt x="13402" y="7130"/>
                    <a:pt x="13311" y="7126"/>
                    <a:pt x="13222" y="7126"/>
                  </a:cubicBezTo>
                  <a:cubicBezTo>
                    <a:pt x="11527" y="7126"/>
                    <a:pt x="9867" y="8395"/>
                    <a:pt x="9187" y="10209"/>
                  </a:cubicBezTo>
                  <a:cubicBezTo>
                    <a:pt x="9051" y="10569"/>
                    <a:pt x="8956" y="10932"/>
                    <a:pt x="8887" y="11299"/>
                  </a:cubicBezTo>
                  <a:cubicBezTo>
                    <a:pt x="8349" y="10831"/>
                    <a:pt x="7747" y="10413"/>
                    <a:pt x="7072" y="10095"/>
                  </a:cubicBezTo>
                  <a:cubicBezTo>
                    <a:pt x="6318" y="9741"/>
                    <a:pt x="5473" y="9554"/>
                    <a:pt x="4630" y="9554"/>
                  </a:cubicBezTo>
                  <a:cubicBezTo>
                    <a:pt x="3096" y="9554"/>
                    <a:pt x="1750" y="10179"/>
                    <a:pt x="940" y="11267"/>
                  </a:cubicBezTo>
                  <a:cubicBezTo>
                    <a:pt x="314" y="12109"/>
                    <a:pt x="1" y="13223"/>
                    <a:pt x="7" y="14577"/>
                  </a:cubicBezTo>
                  <a:cubicBezTo>
                    <a:pt x="24" y="18131"/>
                    <a:pt x="1938" y="21409"/>
                    <a:pt x="3732" y="24204"/>
                  </a:cubicBezTo>
                  <a:lnTo>
                    <a:pt x="3918" y="24494"/>
                  </a:lnTo>
                  <a:cubicBezTo>
                    <a:pt x="4044" y="24689"/>
                    <a:pt x="4259" y="24809"/>
                    <a:pt x="4491" y="24809"/>
                  </a:cubicBezTo>
                  <a:lnTo>
                    <a:pt x="29663" y="24838"/>
                  </a:lnTo>
                  <a:cubicBezTo>
                    <a:pt x="29923" y="24838"/>
                    <a:pt x="30161" y="24689"/>
                    <a:pt x="30277" y="24456"/>
                  </a:cubicBezTo>
                  <a:lnTo>
                    <a:pt x="30451" y="24103"/>
                  </a:lnTo>
                  <a:cubicBezTo>
                    <a:pt x="31444" y="22095"/>
                    <a:pt x="31925" y="19904"/>
                    <a:pt x="32298" y="17835"/>
                  </a:cubicBezTo>
                  <a:cubicBezTo>
                    <a:pt x="32458" y="16943"/>
                    <a:pt x="32543" y="15905"/>
                    <a:pt x="31960" y="14973"/>
                  </a:cubicBezTo>
                  <a:cubicBezTo>
                    <a:pt x="31430" y="14121"/>
                    <a:pt x="30441" y="13610"/>
                    <a:pt x="29318" y="13610"/>
                  </a:cubicBezTo>
                  <a:cubicBezTo>
                    <a:pt x="29009" y="13610"/>
                    <a:pt x="28699" y="13650"/>
                    <a:pt x="28400" y="13726"/>
                  </a:cubicBezTo>
                  <a:cubicBezTo>
                    <a:pt x="28760" y="11507"/>
                    <a:pt x="28959" y="9116"/>
                    <a:pt x="29005" y="6499"/>
                  </a:cubicBezTo>
                  <a:cubicBezTo>
                    <a:pt x="29067" y="2912"/>
                    <a:pt x="27788" y="574"/>
                    <a:pt x="25494" y="83"/>
                  </a:cubicBezTo>
                  <a:cubicBezTo>
                    <a:pt x="25239" y="30"/>
                    <a:pt x="24978" y="1"/>
                    <a:pt x="24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4"/>
            <p:cNvSpPr/>
            <p:nvPr/>
          </p:nvSpPr>
          <p:spPr>
            <a:xfrm>
              <a:off x="3270838" y="2877345"/>
              <a:ext cx="1222010" cy="908266"/>
            </a:xfrm>
            <a:custGeom>
              <a:avLst/>
              <a:gdLst/>
              <a:ahLst/>
              <a:cxnLst/>
              <a:rect l="l" t="t" r="r" b="b"/>
              <a:pathLst>
                <a:path w="29878" h="22207" extrusionOk="0">
                  <a:moveTo>
                    <a:pt x="23398" y="1"/>
                  </a:moveTo>
                  <a:cubicBezTo>
                    <a:pt x="21932" y="1"/>
                    <a:pt x="20667" y="1345"/>
                    <a:pt x="19799" y="2618"/>
                  </a:cubicBezTo>
                  <a:cubicBezTo>
                    <a:pt x="17845" y="5486"/>
                    <a:pt x="16312" y="8642"/>
                    <a:pt x="15271" y="11953"/>
                  </a:cubicBezTo>
                  <a:cubicBezTo>
                    <a:pt x="15124" y="10917"/>
                    <a:pt x="14969" y="9857"/>
                    <a:pt x="14486" y="8929"/>
                  </a:cubicBezTo>
                  <a:cubicBezTo>
                    <a:pt x="14005" y="8001"/>
                    <a:pt x="13120" y="7210"/>
                    <a:pt x="12078" y="7131"/>
                  </a:cubicBezTo>
                  <a:cubicBezTo>
                    <a:pt x="12020" y="7126"/>
                    <a:pt x="11963" y="7124"/>
                    <a:pt x="11906" y="7124"/>
                  </a:cubicBezTo>
                  <a:cubicBezTo>
                    <a:pt x="10651" y="7124"/>
                    <a:pt x="9547" y="8165"/>
                    <a:pt x="9103" y="9354"/>
                  </a:cubicBezTo>
                  <a:cubicBezTo>
                    <a:pt x="8635" y="10598"/>
                    <a:pt x="8723" y="11972"/>
                    <a:pt x="8817" y="13297"/>
                  </a:cubicBezTo>
                  <a:cubicBezTo>
                    <a:pt x="7781" y="12005"/>
                    <a:pt x="6694" y="10673"/>
                    <a:pt x="5195" y="9970"/>
                  </a:cubicBezTo>
                  <a:cubicBezTo>
                    <a:pt x="4617" y="9698"/>
                    <a:pt x="3959" y="9552"/>
                    <a:pt x="3312" y="9552"/>
                  </a:cubicBezTo>
                  <a:cubicBezTo>
                    <a:pt x="2284" y="9552"/>
                    <a:pt x="1285" y="9920"/>
                    <a:pt x="680" y="10735"/>
                  </a:cubicBezTo>
                  <a:cubicBezTo>
                    <a:pt x="153" y="11445"/>
                    <a:pt x="0" y="12369"/>
                    <a:pt x="6" y="13254"/>
                  </a:cubicBezTo>
                  <a:cubicBezTo>
                    <a:pt x="25" y="16453"/>
                    <a:pt x="1799" y="19484"/>
                    <a:pt x="3525" y="22176"/>
                  </a:cubicBezTo>
                  <a:lnTo>
                    <a:pt x="27955" y="22206"/>
                  </a:lnTo>
                  <a:cubicBezTo>
                    <a:pt x="28861" y="20370"/>
                    <a:pt x="29322" y="18305"/>
                    <a:pt x="29684" y="16288"/>
                  </a:cubicBezTo>
                  <a:cubicBezTo>
                    <a:pt x="29803" y="15637"/>
                    <a:pt x="29878" y="14917"/>
                    <a:pt x="29528" y="14357"/>
                  </a:cubicBezTo>
                  <a:cubicBezTo>
                    <a:pt x="29210" y="13847"/>
                    <a:pt x="28610" y="13610"/>
                    <a:pt x="28000" y="13610"/>
                  </a:cubicBezTo>
                  <a:cubicBezTo>
                    <a:pt x="27723" y="13610"/>
                    <a:pt x="27443" y="13659"/>
                    <a:pt x="27187" y="13753"/>
                  </a:cubicBezTo>
                  <a:cubicBezTo>
                    <a:pt x="26369" y="14056"/>
                    <a:pt x="25736" y="14707"/>
                    <a:pt x="25136" y="15340"/>
                  </a:cubicBezTo>
                  <a:cubicBezTo>
                    <a:pt x="25980" y="12018"/>
                    <a:pt x="26312" y="8584"/>
                    <a:pt x="26371" y="5159"/>
                  </a:cubicBezTo>
                  <a:cubicBezTo>
                    <a:pt x="26408" y="3102"/>
                    <a:pt x="25915" y="485"/>
                    <a:pt x="23903" y="55"/>
                  </a:cubicBezTo>
                  <a:cubicBezTo>
                    <a:pt x="23732" y="18"/>
                    <a:pt x="23564" y="1"/>
                    <a:pt x="23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4"/>
            <p:cNvSpPr/>
            <p:nvPr/>
          </p:nvSpPr>
          <p:spPr>
            <a:xfrm>
              <a:off x="4010791" y="2985151"/>
              <a:ext cx="213866" cy="803521"/>
            </a:xfrm>
            <a:custGeom>
              <a:avLst/>
              <a:gdLst/>
              <a:ahLst/>
              <a:cxnLst/>
              <a:rect l="l" t="t" r="r" b="b"/>
              <a:pathLst>
                <a:path w="5229" h="19646" extrusionOk="0">
                  <a:moveTo>
                    <a:pt x="5158" y="1"/>
                  </a:moveTo>
                  <a:cubicBezTo>
                    <a:pt x="5132" y="1"/>
                    <a:pt x="5108" y="16"/>
                    <a:pt x="5098" y="43"/>
                  </a:cubicBezTo>
                  <a:cubicBezTo>
                    <a:pt x="4524" y="1625"/>
                    <a:pt x="3988" y="3221"/>
                    <a:pt x="3493" y="4831"/>
                  </a:cubicBezTo>
                  <a:cubicBezTo>
                    <a:pt x="1998" y="9655"/>
                    <a:pt x="829" y="14583"/>
                    <a:pt x="6" y="19568"/>
                  </a:cubicBezTo>
                  <a:cubicBezTo>
                    <a:pt x="0" y="19604"/>
                    <a:pt x="26" y="19638"/>
                    <a:pt x="62" y="19645"/>
                  </a:cubicBezTo>
                  <a:cubicBezTo>
                    <a:pt x="65" y="19646"/>
                    <a:pt x="68" y="19646"/>
                    <a:pt x="71" y="19646"/>
                  </a:cubicBezTo>
                  <a:cubicBezTo>
                    <a:pt x="105" y="19646"/>
                    <a:pt x="135" y="19624"/>
                    <a:pt x="141" y="19589"/>
                  </a:cubicBezTo>
                  <a:cubicBezTo>
                    <a:pt x="1345" y="12971"/>
                    <a:pt x="3037" y="6446"/>
                    <a:pt x="5217" y="82"/>
                  </a:cubicBezTo>
                  <a:cubicBezTo>
                    <a:pt x="5228" y="50"/>
                    <a:pt x="5211" y="15"/>
                    <a:pt x="5178" y="4"/>
                  </a:cubicBezTo>
                  <a:cubicBezTo>
                    <a:pt x="5171" y="2"/>
                    <a:pt x="5164" y="1"/>
                    <a:pt x="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4"/>
            <p:cNvSpPr/>
            <p:nvPr/>
          </p:nvSpPr>
          <p:spPr>
            <a:xfrm>
              <a:off x="3751830" y="3244849"/>
              <a:ext cx="54970" cy="539389"/>
            </a:xfrm>
            <a:custGeom>
              <a:avLst/>
              <a:gdLst/>
              <a:ahLst/>
              <a:cxnLst/>
              <a:rect l="l" t="t" r="r" b="b"/>
              <a:pathLst>
                <a:path w="1344" h="13188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cubicBezTo>
                    <a:pt x="27" y="5"/>
                    <a:pt x="1" y="37"/>
                    <a:pt x="7" y="70"/>
                  </a:cubicBezTo>
                  <a:cubicBezTo>
                    <a:pt x="154" y="1153"/>
                    <a:pt x="291" y="2238"/>
                    <a:pt x="421" y="3322"/>
                  </a:cubicBezTo>
                  <a:cubicBezTo>
                    <a:pt x="799" y="6579"/>
                    <a:pt x="1052" y="9848"/>
                    <a:pt x="1205" y="13124"/>
                  </a:cubicBezTo>
                  <a:cubicBezTo>
                    <a:pt x="1206" y="13167"/>
                    <a:pt x="1239" y="13187"/>
                    <a:pt x="1272" y="13187"/>
                  </a:cubicBezTo>
                  <a:cubicBezTo>
                    <a:pt x="1307" y="13187"/>
                    <a:pt x="1343" y="13164"/>
                    <a:pt x="1342" y="13119"/>
                  </a:cubicBezTo>
                  <a:cubicBezTo>
                    <a:pt x="1251" y="8744"/>
                    <a:pt x="845" y="4372"/>
                    <a:pt x="132" y="53"/>
                  </a:cubicBezTo>
                  <a:cubicBezTo>
                    <a:pt x="128" y="22"/>
                    <a:pt x="10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4"/>
            <p:cNvSpPr/>
            <p:nvPr/>
          </p:nvSpPr>
          <p:spPr>
            <a:xfrm>
              <a:off x="3418559" y="3350078"/>
              <a:ext cx="225768" cy="443315"/>
            </a:xfrm>
            <a:custGeom>
              <a:avLst/>
              <a:gdLst/>
              <a:ahLst/>
              <a:cxnLst/>
              <a:rect l="l" t="t" r="r" b="b"/>
              <a:pathLst>
                <a:path w="5520" h="10839" extrusionOk="0">
                  <a:moveTo>
                    <a:pt x="89" y="1"/>
                  </a:moveTo>
                  <a:cubicBezTo>
                    <a:pt x="44" y="1"/>
                    <a:pt x="0" y="56"/>
                    <a:pt x="32" y="103"/>
                  </a:cubicBezTo>
                  <a:cubicBezTo>
                    <a:pt x="1159" y="1754"/>
                    <a:pt x="2193" y="3470"/>
                    <a:pt x="3075" y="5263"/>
                  </a:cubicBezTo>
                  <a:cubicBezTo>
                    <a:pt x="3861" y="6811"/>
                    <a:pt x="4543" y="8452"/>
                    <a:pt x="5132" y="10084"/>
                  </a:cubicBezTo>
                  <a:lnTo>
                    <a:pt x="5378" y="10792"/>
                  </a:lnTo>
                  <a:cubicBezTo>
                    <a:pt x="5388" y="10820"/>
                    <a:pt x="5414" y="10838"/>
                    <a:pt x="5443" y="10838"/>
                  </a:cubicBezTo>
                  <a:cubicBezTo>
                    <a:pt x="5450" y="10838"/>
                    <a:pt x="5457" y="10837"/>
                    <a:pt x="5464" y="10835"/>
                  </a:cubicBezTo>
                  <a:cubicBezTo>
                    <a:pt x="5500" y="10824"/>
                    <a:pt x="5520" y="10785"/>
                    <a:pt x="5508" y="10748"/>
                  </a:cubicBezTo>
                  <a:lnTo>
                    <a:pt x="5282" y="10031"/>
                  </a:lnTo>
                  <a:cubicBezTo>
                    <a:pt x="4095" y="6460"/>
                    <a:pt x="2356" y="3062"/>
                    <a:pt x="136" y="28"/>
                  </a:cubicBezTo>
                  <a:cubicBezTo>
                    <a:pt x="122" y="9"/>
                    <a:pt x="106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4"/>
            <p:cNvSpPr/>
            <p:nvPr/>
          </p:nvSpPr>
          <p:spPr>
            <a:xfrm>
              <a:off x="4191352" y="3494896"/>
              <a:ext cx="225277" cy="289817"/>
            </a:xfrm>
            <a:custGeom>
              <a:avLst/>
              <a:gdLst/>
              <a:ahLst/>
              <a:cxnLst/>
              <a:rect l="l" t="t" r="r" b="b"/>
              <a:pathLst>
                <a:path w="5508" h="7086" extrusionOk="0">
                  <a:moveTo>
                    <a:pt x="5415" y="0"/>
                  </a:moveTo>
                  <a:cubicBezTo>
                    <a:pt x="5400" y="0"/>
                    <a:pt x="5385" y="6"/>
                    <a:pt x="5372" y="19"/>
                  </a:cubicBezTo>
                  <a:cubicBezTo>
                    <a:pt x="4871" y="552"/>
                    <a:pt x="4380" y="1097"/>
                    <a:pt x="3907" y="1656"/>
                  </a:cubicBezTo>
                  <a:cubicBezTo>
                    <a:pt x="2489" y="3332"/>
                    <a:pt x="1183" y="5110"/>
                    <a:pt x="34" y="6982"/>
                  </a:cubicBezTo>
                  <a:cubicBezTo>
                    <a:pt x="0" y="7034"/>
                    <a:pt x="49" y="7085"/>
                    <a:pt x="97" y="7085"/>
                  </a:cubicBezTo>
                  <a:cubicBezTo>
                    <a:pt x="116" y="7085"/>
                    <a:pt x="136" y="7077"/>
                    <a:pt x="149" y="7056"/>
                  </a:cubicBezTo>
                  <a:cubicBezTo>
                    <a:pt x="1781" y="4635"/>
                    <a:pt x="3552" y="2311"/>
                    <a:pt x="5466" y="104"/>
                  </a:cubicBezTo>
                  <a:cubicBezTo>
                    <a:pt x="5508" y="57"/>
                    <a:pt x="5462" y="0"/>
                    <a:pt x="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414;p84"/>
          <p:cNvGrpSpPr/>
          <p:nvPr/>
        </p:nvGrpSpPr>
        <p:grpSpPr>
          <a:xfrm>
            <a:off x="4922845" y="2711359"/>
            <a:ext cx="636761" cy="584221"/>
            <a:chOff x="7803370" y="3543809"/>
            <a:chExt cx="636761" cy="584221"/>
          </a:xfrm>
        </p:grpSpPr>
        <p:sp>
          <p:nvSpPr>
            <p:cNvPr id="4415" name="Google Shape;4415;p84"/>
            <p:cNvSpPr/>
            <p:nvPr/>
          </p:nvSpPr>
          <p:spPr>
            <a:xfrm>
              <a:off x="7803370" y="3543809"/>
              <a:ext cx="636761" cy="584221"/>
            </a:xfrm>
            <a:custGeom>
              <a:avLst/>
              <a:gdLst/>
              <a:ahLst/>
              <a:cxnLst/>
              <a:rect l="l" t="t" r="r" b="b"/>
              <a:pathLst>
                <a:path w="18555" h="17024" extrusionOk="0">
                  <a:moveTo>
                    <a:pt x="4646" y="1"/>
                  </a:moveTo>
                  <a:cubicBezTo>
                    <a:pt x="3516" y="1"/>
                    <a:pt x="2404" y="138"/>
                    <a:pt x="1343" y="406"/>
                  </a:cubicBezTo>
                  <a:cubicBezTo>
                    <a:pt x="720" y="564"/>
                    <a:pt x="271" y="1102"/>
                    <a:pt x="229" y="1745"/>
                  </a:cubicBezTo>
                  <a:cubicBezTo>
                    <a:pt x="1" y="5134"/>
                    <a:pt x="473" y="7810"/>
                    <a:pt x="1710" y="10163"/>
                  </a:cubicBezTo>
                  <a:cubicBezTo>
                    <a:pt x="3307" y="13194"/>
                    <a:pt x="5729" y="15446"/>
                    <a:pt x="8529" y="16501"/>
                  </a:cubicBezTo>
                  <a:cubicBezTo>
                    <a:pt x="9449" y="16848"/>
                    <a:pt x="10443" y="17024"/>
                    <a:pt x="11487" y="17024"/>
                  </a:cubicBezTo>
                  <a:cubicBezTo>
                    <a:pt x="14930" y="17024"/>
                    <a:pt x="17767" y="15140"/>
                    <a:pt x="17798" y="15118"/>
                  </a:cubicBezTo>
                  <a:cubicBezTo>
                    <a:pt x="18296" y="14774"/>
                    <a:pt x="18548" y="14333"/>
                    <a:pt x="18550" y="13806"/>
                  </a:cubicBezTo>
                  <a:cubicBezTo>
                    <a:pt x="18554" y="9638"/>
                    <a:pt x="16513" y="5457"/>
                    <a:pt x="13223" y="2896"/>
                  </a:cubicBezTo>
                  <a:cubicBezTo>
                    <a:pt x="10824" y="1030"/>
                    <a:pt x="7778" y="1"/>
                    <a:pt x="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84"/>
            <p:cNvSpPr/>
            <p:nvPr/>
          </p:nvSpPr>
          <p:spPr>
            <a:xfrm>
              <a:off x="7849011" y="3588970"/>
              <a:ext cx="545820" cy="493829"/>
            </a:xfrm>
            <a:custGeom>
              <a:avLst/>
              <a:gdLst/>
              <a:ahLst/>
              <a:cxnLst/>
              <a:rect l="l" t="t" r="r" b="b"/>
              <a:pathLst>
                <a:path w="15905" h="14390" extrusionOk="0">
                  <a:moveTo>
                    <a:pt x="3318" y="329"/>
                  </a:moveTo>
                  <a:cubicBezTo>
                    <a:pt x="6027" y="329"/>
                    <a:pt x="8756" y="1222"/>
                    <a:pt x="10886" y="2878"/>
                  </a:cubicBezTo>
                  <a:cubicBezTo>
                    <a:pt x="13763" y="5121"/>
                    <a:pt x="15557" y="8772"/>
                    <a:pt x="15577" y="12420"/>
                  </a:cubicBezTo>
                  <a:cubicBezTo>
                    <a:pt x="15209" y="12703"/>
                    <a:pt x="12804" y="14055"/>
                    <a:pt x="10144" y="14055"/>
                  </a:cubicBezTo>
                  <a:cubicBezTo>
                    <a:pt x="9363" y="14055"/>
                    <a:pt x="8561" y="13939"/>
                    <a:pt x="7782" y="13645"/>
                  </a:cubicBezTo>
                  <a:cubicBezTo>
                    <a:pt x="5359" y="12731"/>
                    <a:pt x="3247" y="10757"/>
                    <a:pt x="1838" y="8080"/>
                  </a:cubicBezTo>
                  <a:cubicBezTo>
                    <a:pt x="761" y="6037"/>
                    <a:pt x="345" y="3674"/>
                    <a:pt x="533" y="657"/>
                  </a:cubicBezTo>
                  <a:cubicBezTo>
                    <a:pt x="1442" y="437"/>
                    <a:pt x="2378" y="329"/>
                    <a:pt x="3318" y="329"/>
                  </a:cubicBezTo>
                  <a:close/>
                  <a:moveTo>
                    <a:pt x="3315" y="1"/>
                  </a:moveTo>
                  <a:cubicBezTo>
                    <a:pt x="2309" y="1"/>
                    <a:pt x="1306" y="120"/>
                    <a:pt x="335" y="366"/>
                  </a:cubicBezTo>
                  <a:cubicBezTo>
                    <a:pt x="266" y="382"/>
                    <a:pt x="217" y="444"/>
                    <a:pt x="213" y="514"/>
                  </a:cubicBezTo>
                  <a:cubicBezTo>
                    <a:pt x="0" y="3652"/>
                    <a:pt x="425" y="6104"/>
                    <a:pt x="1546" y="8232"/>
                  </a:cubicBezTo>
                  <a:cubicBezTo>
                    <a:pt x="2993" y="10978"/>
                    <a:pt x="5165" y="13010"/>
                    <a:pt x="7664" y="13951"/>
                  </a:cubicBezTo>
                  <a:cubicBezTo>
                    <a:pt x="8497" y="14266"/>
                    <a:pt x="9343" y="14390"/>
                    <a:pt x="10157" y="14390"/>
                  </a:cubicBezTo>
                  <a:cubicBezTo>
                    <a:pt x="13132" y="14390"/>
                    <a:pt x="15688" y="12739"/>
                    <a:pt x="15719" y="12717"/>
                  </a:cubicBezTo>
                  <a:cubicBezTo>
                    <a:pt x="15833" y="12639"/>
                    <a:pt x="15903" y="12584"/>
                    <a:pt x="15903" y="12489"/>
                  </a:cubicBezTo>
                  <a:cubicBezTo>
                    <a:pt x="15905" y="8717"/>
                    <a:pt x="14059" y="4935"/>
                    <a:pt x="11084" y="2618"/>
                  </a:cubicBezTo>
                  <a:cubicBezTo>
                    <a:pt x="8898" y="918"/>
                    <a:pt x="6097" y="1"/>
                    <a:pt x="3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84"/>
            <p:cNvSpPr/>
            <p:nvPr/>
          </p:nvSpPr>
          <p:spPr>
            <a:xfrm>
              <a:off x="7872174" y="3614501"/>
              <a:ext cx="491495" cy="403574"/>
            </a:xfrm>
            <a:custGeom>
              <a:avLst/>
              <a:gdLst/>
              <a:ahLst/>
              <a:cxnLst/>
              <a:rect l="l" t="t" r="r" b="b"/>
              <a:pathLst>
                <a:path w="14322" h="11760" extrusionOk="0">
                  <a:moveTo>
                    <a:pt x="111" y="0"/>
                  </a:moveTo>
                  <a:cubicBezTo>
                    <a:pt x="88" y="0"/>
                    <a:pt x="64" y="9"/>
                    <a:pt x="44" y="25"/>
                  </a:cubicBezTo>
                  <a:cubicBezTo>
                    <a:pt x="5" y="57"/>
                    <a:pt x="1" y="116"/>
                    <a:pt x="36" y="157"/>
                  </a:cubicBezTo>
                  <a:cubicBezTo>
                    <a:pt x="1039" y="1311"/>
                    <a:pt x="2095" y="2416"/>
                    <a:pt x="3200" y="3472"/>
                  </a:cubicBezTo>
                  <a:cubicBezTo>
                    <a:pt x="6231" y="6371"/>
                    <a:pt x="9577" y="8985"/>
                    <a:pt x="13164" y="11165"/>
                  </a:cubicBezTo>
                  <a:lnTo>
                    <a:pt x="14153" y="11746"/>
                  </a:lnTo>
                  <a:cubicBezTo>
                    <a:pt x="14169" y="11755"/>
                    <a:pt x="14186" y="11760"/>
                    <a:pt x="14204" y="11760"/>
                  </a:cubicBezTo>
                  <a:cubicBezTo>
                    <a:pt x="14238" y="11760"/>
                    <a:pt x="14272" y="11743"/>
                    <a:pt x="14292" y="11712"/>
                  </a:cubicBezTo>
                  <a:cubicBezTo>
                    <a:pt x="14322" y="11663"/>
                    <a:pt x="14306" y="11598"/>
                    <a:pt x="14257" y="11569"/>
                  </a:cubicBezTo>
                  <a:lnTo>
                    <a:pt x="13290" y="10963"/>
                  </a:lnTo>
                  <a:cubicBezTo>
                    <a:pt x="8503" y="7869"/>
                    <a:pt x="4064" y="4203"/>
                    <a:pt x="178" y="31"/>
                  </a:cubicBezTo>
                  <a:cubicBezTo>
                    <a:pt x="160" y="11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84"/>
            <p:cNvSpPr/>
            <p:nvPr/>
          </p:nvSpPr>
          <p:spPr>
            <a:xfrm>
              <a:off x="7871488" y="3708425"/>
              <a:ext cx="103193" cy="17879"/>
            </a:xfrm>
            <a:custGeom>
              <a:avLst/>
              <a:gdLst/>
              <a:ahLst/>
              <a:cxnLst/>
              <a:rect l="l" t="t" r="r" b="b"/>
              <a:pathLst>
                <a:path w="3007" h="521" extrusionOk="0">
                  <a:moveTo>
                    <a:pt x="2870" y="0"/>
                  </a:moveTo>
                  <a:cubicBezTo>
                    <a:pt x="2869" y="0"/>
                    <a:pt x="2867" y="0"/>
                    <a:pt x="2866" y="1"/>
                  </a:cubicBezTo>
                  <a:cubicBezTo>
                    <a:pt x="1935" y="18"/>
                    <a:pt x="1016" y="135"/>
                    <a:pt x="106" y="334"/>
                  </a:cubicBezTo>
                  <a:cubicBezTo>
                    <a:pt x="0" y="355"/>
                    <a:pt x="18" y="520"/>
                    <a:pt x="124" y="520"/>
                  </a:cubicBezTo>
                  <a:cubicBezTo>
                    <a:pt x="124" y="520"/>
                    <a:pt x="125" y="520"/>
                    <a:pt x="126" y="520"/>
                  </a:cubicBezTo>
                  <a:cubicBezTo>
                    <a:pt x="1057" y="501"/>
                    <a:pt x="1981" y="402"/>
                    <a:pt x="2891" y="204"/>
                  </a:cubicBezTo>
                  <a:cubicBezTo>
                    <a:pt x="3006" y="181"/>
                    <a:pt x="2986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84"/>
            <p:cNvSpPr/>
            <p:nvPr/>
          </p:nvSpPr>
          <p:spPr>
            <a:xfrm>
              <a:off x="7887033" y="3762164"/>
              <a:ext cx="141971" cy="39980"/>
            </a:xfrm>
            <a:custGeom>
              <a:avLst/>
              <a:gdLst/>
              <a:ahLst/>
              <a:cxnLst/>
              <a:rect l="l" t="t" r="r" b="b"/>
              <a:pathLst>
                <a:path w="4137" h="1165" extrusionOk="0">
                  <a:moveTo>
                    <a:pt x="4027" y="1"/>
                  </a:moveTo>
                  <a:cubicBezTo>
                    <a:pt x="4022" y="1"/>
                    <a:pt x="4016" y="1"/>
                    <a:pt x="4011" y="2"/>
                  </a:cubicBezTo>
                  <a:cubicBezTo>
                    <a:pt x="2686" y="240"/>
                    <a:pt x="1381" y="572"/>
                    <a:pt x="101" y="982"/>
                  </a:cubicBezTo>
                  <a:cubicBezTo>
                    <a:pt x="0" y="1012"/>
                    <a:pt x="31" y="1165"/>
                    <a:pt x="125" y="1165"/>
                  </a:cubicBezTo>
                  <a:cubicBezTo>
                    <a:pt x="131" y="1165"/>
                    <a:pt x="137" y="1164"/>
                    <a:pt x="144" y="1163"/>
                  </a:cubicBezTo>
                  <a:cubicBezTo>
                    <a:pt x="809" y="1054"/>
                    <a:pt x="1463" y="899"/>
                    <a:pt x="2117" y="746"/>
                  </a:cubicBezTo>
                  <a:cubicBezTo>
                    <a:pt x="2770" y="580"/>
                    <a:pt x="3421" y="414"/>
                    <a:pt x="4059" y="200"/>
                  </a:cubicBezTo>
                  <a:cubicBezTo>
                    <a:pt x="4106" y="184"/>
                    <a:pt x="4137" y="138"/>
                    <a:pt x="4128" y="86"/>
                  </a:cubicBezTo>
                  <a:cubicBezTo>
                    <a:pt x="4120" y="36"/>
                    <a:pt x="4076" y="1"/>
                    <a:pt x="4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84"/>
            <p:cNvSpPr/>
            <p:nvPr/>
          </p:nvSpPr>
          <p:spPr>
            <a:xfrm>
              <a:off x="7911741" y="3811167"/>
              <a:ext cx="178897" cy="55388"/>
            </a:xfrm>
            <a:custGeom>
              <a:avLst/>
              <a:gdLst/>
              <a:ahLst/>
              <a:cxnLst/>
              <a:rect l="l" t="t" r="r" b="b"/>
              <a:pathLst>
                <a:path w="5213" h="1614" extrusionOk="0">
                  <a:moveTo>
                    <a:pt x="5068" y="1"/>
                  </a:moveTo>
                  <a:cubicBezTo>
                    <a:pt x="5060" y="1"/>
                    <a:pt x="5050" y="2"/>
                    <a:pt x="5041" y="5"/>
                  </a:cubicBezTo>
                  <a:cubicBezTo>
                    <a:pt x="4623" y="111"/>
                    <a:pt x="4212" y="230"/>
                    <a:pt x="3801" y="345"/>
                  </a:cubicBezTo>
                  <a:cubicBezTo>
                    <a:pt x="2656" y="677"/>
                    <a:pt x="1237" y="1079"/>
                    <a:pt x="104" y="1428"/>
                  </a:cubicBezTo>
                  <a:cubicBezTo>
                    <a:pt x="0" y="1458"/>
                    <a:pt x="33" y="1613"/>
                    <a:pt x="130" y="1613"/>
                  </a:cubicBezTo>
                  <a:cubicBezTo>
                    <a:pt x="136" y="1613"/>
                    <a:pt x="142" y="1613"/>
                    <a:pt x="149" y="1611"/>
                  </a:cubicBezTo>
                  <a:cubicBezTo>
                    <a:pt x="1836" y="1288"/>
                    <a:pt x="3500" y="820"/>
                    <a:pt x="5104" y="200"/>
                  </a:cubicBezTo>
                  <a:cubicBezTo>
                    <a:pt x="5213" y="157"/>
                    <a:pt x="5170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84"/>
            <p:cNvSpPr/>
            <p:nvPr/>
          </p:nvSpPr>
          <p:spPr>
            <a:xfrm>
              <a:off x="7955254" y="3866073"/>
              <a:ext cx="200037" cy="65890"/>
            </a:xfrm>
            <a:custGeom>
              <a:avLst/>
              <a:gdLst/>
              <a:ahLst/>
              <a:cxnLst/>
              <a:rect l="l" t="t" r="r" b="b"/>
              <a:pathLst>
                <a:path w="5829" h="1920" extrusionOk="0">
                  <a:moveTo>
                    <a:pt x="5716" y="1"/>
                  </a:moveTo>
                  <a:cubicBezTo>
                    <a:pt x="5708" y="1"/>
                    <a:pt x="5699" y="2"/>
                    <a:pt x="5691" y="4"/>
                  </a:cubicBezTo>
                  <a:cubicBezTo>
                    <a:pt x="5216" y="121"/>
                    <a:pt x="4747" y="254"/>
                    <a:pt x="4278" y="388"/>
                  </a:cubicBezTo>
                  <a:cubicBezTo>
                    <a:pt x="2919" y="788"/>
                    <a:pt x="1425" y="1248"/>
                    <a:pt x="103" y="1736"/>
                  </a:cubicBezTo>
                  <a:cubicBezTo>
                    <a:pt x="1" y="1771"/>
                    <a:pt x="39" y="1920"/>
                    <a:pt x="135" y="1920"/>
                  </a:cubicBezTo>
                  <a:cubicBezTo>
                    <a:pt x="142" y="1920"/>
                    <a:pt x="151" y="1919"/>
                    <a:pt x="159" y="1917"/>
                  </a:cubicBezTo>
                  <a:cubicBezTo>
                    <a:pt x="634" y="1798"/>
                    <a:pt x="1104" y="1668"/>
                    <a:pt x="1573" y="1536"/>
                  </a:cubicBezTo>
                  <a:cubicBezTo>
                    <a:pt x="2922" y="1144"/>
                    <a:pt x="4431" y="682"/>
                    <a:pt x="5752" y="200"/>
                  </a:cubicBezTo>
                  <a:cubicBezTo>
                    <a:pt x="5799" y="182"/>
                    <a:pt x="5828" y="130"/>
                    <a:pt x="5815" y="79"/>
                  </a:cubicBezTo>
                  <a:cubicBezTo>
                    <a:pt x="5803" y="32"/>
                    <a:pt x="5761" y="1"/>
                    <a:pt x="5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84"/>
            <p:cNvSpPr/>
            <p:nvPr/>
          </p:nvSpPr>
          <p:spPr>
            <a:xfrm>
              <a:off x="8012836" y="3920224"/>
              <a:ext cx="216990" cy="73989"/>
            </a:xfrm>
            <a:custGeom>
              <a:avLst/>
              <a:gdLst/>
              <a:ahLst/>
              <a:cxnLst/>
              <a:rect l="l" t="t" r="r" b="b"/>
              <a:pathLst>
                <a:path w="6323" h="2156" extrusionOk="0">
                  <a:moveTo>
                    <a:pt x="6207" y="0"/>
                  </a:moveTo>
                  <a:cubicBezTo>
                    <a:pt x="6199" y="0"/>
                    <a:pt x="6190" y="1"/>
                    <a:pt x="6181" y="4"/>
                  </a:cubicBezTo>
                  <a:cubicBezTo>
                    <a:pt x="5666" y="141"/>
                    <a:pt x="5156" y="295"/>
                    <a:pt x="4645" y="448"/>
                  </a:cubicBezTo>
                  <a:cubicBezTo>
                    <a:pt x="3168" y="909"/>
                    <a:pt x="1540" y="1430"/>
                    <a:pt x="103" y="1974"/>
                  </a:cubicBezTo>
                  <a:cubicBezTo>
                    <a:pt x="1" y="2013"/>
                    <a:pt x="41" y="2155"/>
                    <a:pt x="136" y="2155"/>
                  </a:cubicBezTo>
                  <a:cubicBezTo>
                    <a:pt x="145" y="2155"/>
                    <a:pt x="154" y="2154"/>
                    <a:pt x="163" y="2152"/>
                  </a:cubicBezTo>
                  <a:cubicBezTo>
                    <a:pt x="680" y="2012"/>
                    <a:pt x="1191" y="1863"/>
                    <a:pt x="1700" y="1709"/>
                  </a:cubicBezTo>
                  <a:cubicBezTo>
                    <a:pt x="3168" y="1264"/>
                    <a:pt x="4807" y="737"/>
                    <a:pt x="6243" y="199"/>
                  </a:cubicBezTo>
                  <a:cubicBezTo>
                    <a:pt x="6292" y="183"/>
                    <a:pt x="6323" y="128"/>
                    <a:pt x="6308" y="76"/>
                  </a:cubicBezTo>
                  <a:cubicBezTo>
                    <a:pt x="6295" y="31"/>
                    <a:pt x="6253" y="0"/>
                    <a:pt x="6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84"/>
            <p:cNvSpPr/>
            <p:nvPr/>
          </p:nvSpPr>
          <p:spPr>
            <a:xfrm>
              <a:off x="8091077" y="3964287"/>
              <a:ext cx="198492" cy="77763"/>
            </a:xfrm>
            <a:custGeom>
              <a:avLst/>
              <a:gdLst/>
              <a:ahLst/>
              <a:cxnLst/>
              <a:rect l="l" t="t" r="r" b="b"/>
              <a:pathLst>
                <a:path w="5784" h="2266" extrusionOk="0">
                  <a:moveTo>
                    <a:pt x="5669" y="1"/>
                  </a:moveTo>
                  <a:cubicBezTo>
                    <a:pt x="5658" y="1"/>
                    <a:pt x="5647" y="2"/>
                    <a:pt x="5636" y="6"/>
                  </a:cubicBezTo>
                  <a:cubicBezTo>
                    <a:pt x="5170" y="169"/>
                    <a:pt x="4708" y="342"/>
                    <a:pt x="4246" y="514"/>
                  </a:cubicBezTo>
                  <a:cubicBezTo>
                    <a:pt x="2961" y="998"/>
                    <a:pt x="1371" y="1585"/>
                    <a:pt x="100" y="2083"/>
                  </a:cubicBezTo>
                  <a:cubicBezTo>
                    <a:pt x="1" y="2120"/>
                    <a:pt x="42" y="2266"/>
                    <a:pt x="133" y="2266"/>
                  </a:cubicBezTo>
                  <a:cubicBezTo>
                    <a:pt x="141" y="2266"/>
                    <a:pt x="149" y="2265"/>
                    <a:pt x="158" y="2262"/>
                  </a:cubicBezTo>
                  <a:cubicBezTo>
                    <a:pt x="633" y="2132"/>
                    <a:pt x="1106" y="1985"/>
                    <a:pt x="1576" y="1829"/>
                  </a:cubicBezTo>
                  <a:cubicBezTo>
                    <a:pt x="2515" y="1519"/>
                    <a:pt x="3442" y="1172"/>
                    <a:pt x="4356" y="797"/>
                  </a:cubicBezTo>
                  <a:cubicBezTo>
                    <a:pt x="4813" y="605"/>
                    <a:pt x="5268" y="410"/>
                    <a:pt x="5713" y="196"/>
                  </a:cubicBezTo>
                  <a:cubicBezTo>
                    <a:pt x="5760" y="175"/>
                    <a:pt x="5783" y="120"/>
                    <a:pt x="5766" y="69"/>
                  </a:cubicBezTo>
                  <a:cubicBezTo>
                    <a:pt x="5751" y="27"/>
                    <a:pt x="5711" y="1"/>
                    <a:pt x="5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84"/>
            <p:cNvSpPr/>
            <p:nvPr/>
          </p:nvSpPr>
          <p:spPr>
            <a:xfrm>
              <a:off x="7962151" y="3612476"/>
              <a:ext cx="13555" cy="100996"/>
            </a:xfrm>
            <a:custGeom>
              <a:avLst/>
              <a:gdLst/>
              <a:ahLst/>
              <a:cxnLst/>
              <a:rect l="l" t="t" r="r" b="b"/>
              <a:pathLst>
                <a:path w="395" h="2943" extrusionOk="0">
                  <a:moveTo>
                    <a:pt x="224" y="1"/>
                  </a:moveTo>
                  <a:cubicBezTo>
                    <a:pt x="180" y="1"/>
                    <a:pt x="137" y="27"/>
                    <a:pt x="130" y="80"/>
                  </a:cubicBezTo>
                  <a:cubicBezTo>
                    <a:pt x="26" y="1004"/>
                    <a:pt x="0" y="1925"/>
                    <a:pt x="78" y="2851"/>
                  </a:cubicBezTo>
                  <a:cubicBezTo>
                    <a:pt x="82" y="2912"/>
                    <a:pt x="131" y="2943"/>
                    <a:pt x="181" y="2943"/>
                  </a:cubicBezTo>
                  <a:cubicBezTo>
                    <a:pt x="228" y="2943"/>
                    <a:pt x="276" y="2914"/>
                    <a:pt x="282" y="2856"/>
                  </a:cubicBezTo>
                  <a:cubicBezTo>
                    <a:pt x="389" y="1935"/>
                    <a:pt x="394" y="1007"/>
                    <a:pt x="318" y="84"/>
                  </a:cubicBezTo>
                  <a:cubicBezTo>
                    <a:pt x="314" y="29"/>
                    <a:pt x="269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84"/>
            <p:cNvSpPr/>
            <p:nvPr/>
          </p:nvSpPr>
          <p:spPr>
            <a:xfrm>
              <a:off x="8022273" y="3622977"/>
              <a:ext cx="15889" cy="145369"/>
            </a:xfrm>
            <a:custGeom>
              <a:avLst/>
              <a:gdLst/>
              <a:ahLst/>
              <a:cxnLst/>
              <a:rect l="l" t="t" r="r" b="b"/>
              <a:pathLst>
                <a:path w="463" h="4236" extrusionOk="0">
                  <a:moveTo>
                    <a:pt x="192" y="1"/>
                  </a:moveTo>
                  <a:cubicBezTo>
                    <a:pt x="144" y="1"/>
                    <a:pt x="95" y="33"/>
                    <a:pt x="96" y="94"/>
                  </a:cubicBezTo>
                  <a:lnTo>
                    <a:pt x="89" y="1105"/>
                  </a:lnTo>
                  <a:cubicBezTo>
                    <a:pt x="86" y="2079"/>
                    <a:pt x="38" y="3150"/>
                    <a:pt x="1" y="4130"/>
                  </a:cubicBezTo>
                  <a:cubicBezTo>
                    <a:pt x="1" y="4178"/>
                    <a:pt x="35" y="4226"/>
                    <a:pt x="86" y="4234"/>
                  </a:cubicBezTo>
                  <a:cubicBezTo>
                    <a:pt x="92" y="4235"/>
                    <a:pt x="99" y="4236"/>
                    <a:pt x="105" y="4236"/>
                  </a:cubicBezTo>
                  <a:cubicBezTo>
                    <a:pt x="153" y="4236"/>
                    <a:pt x="195" y="4202"/>
                    <a:pt x="204" y="4152"/>
                  </a:cubicBezTo>
                  <a:cubicBezTo>
                    <a:pt x="441" y="2811"/>
                    <a:pt x="463" y="1430"/>
                    <a:pt x="282" y="80"/>
                  </a:cubicBezTo>
                  <a:cubicBezTo>
                    <a:pt x="276" y="26"/>
                    <a:pt x="234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84"/>
            <p:cNvSpPr/>
            <p:nvPr/>
          </p:nvSpPr>
          <p:spPr>
            <a:xfrm>
              <a:off x="8082979" y="3632654"/>
              <a:ext cx="13830" cy="186824"/>
            </a:xfrm>
            <a:custGeom>
              <a:avLst/>
              <a:gdLst/>
              <a:ahLst/>
              <a:cxnLst/>
              <a:rect l="l" t="t" r="r" b="b"/>
              <a:pathLst>
                <a:path w="403" h="5444" extrusionOk="0">
                  <a:moveTo>
                    <a:pt x="262" y="0"/>
                  </a:moveTo>
                  <a:cubicBezTo>
                    <a:pt x="218" y="0"/>
                    <a:pt x="173" y="28"/>
                    <a:pt x="167" y="84"/>
                  </a:cubicBezTo>
                  <a:cubicBezTo>
                    <a:pt x="92" y="960"/>
                    <a:pt x="64" y="1836"/>
                    <a:pt x="35" y="2714"/>
                  </a:cubicBezTo>
                  <a:cubicBezTo>
                    <a:pt x="16" y="3590"/>
                    <a:pt x="0" y="4469"/>
                    <a:pt x="33" y="5345"/>
                  </a:cubicBezTo>
                  <a:cubicBezTo>
                    <a:pt x="35" y="5396"/>
                    <a:pt x="74" y="5438"/>
                    <a:pt x="127" y="5443"/>
                  </a:cubicBezTo>
                  <a:cubicBezTo>
                    <a:pt x="130" y="5444"/>
                    <a:pt x="133" y="5444"/>
                    <a:pt x="135" y="5444"/>
                  </a:cubicBezTo>
                  <a:cubicBezTo>
                    <a:pt x="190" y="5444"/>
                    <a:pt x="235" y="5404"/>
                    <a:pt x="238" y="5350"/>
                  </a:cubicBezTo>
                  <a:cubicBezTo>
                    <a:pt x="370" y="3601"/>
                    <a:pt x="403" y="1845"/>
                    <a:pt x="355" y="91"/>
                  </a:cubicBezTo>
                  <a:cubicBezTo>
                    <a:pt x="355" y="31"/>
                    <a:pt x="309" y="0"/>
                    <a:pt x="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84"/>
            <p:cNvSpPr/>
            <p:nvPr/>
          </p:nvSpPr>
          <p:spPr>
            <a:xfrm>
              <a:off x="8146155" y="3658323"/>
              <a:ext cx="18806" cy="213077"/>
            </a:xfrm>
            <a:custGeom>
              <a:avLst/>
              <a:gdLst/>
              <a:ahLst/>
              <a:cxnLst/>
              <a:rect l="l" t="t" r="r" b="b"/>
              <a:pathLst>
                <a:path w="548" h="6209" extrusionOk="0">
                  <a:moveTo>
                    <a:pt x="438" y="1"/>
                  </a:moveTo>
                  <a:cubicBezTo>
                    <a:pt x="393" y="1"/>
                    <a:pt x="349" y="29"/>
                    <a:pt x="346" y="85"/>
                  </a:cubicBezTo>
                  <a:cubicBezTo>
                    <a:pt x="256" y="1088"/>
                    <a:pt x="213" y="2091"/>
                    <a:pt x="167" y="3096"/>
                  </a:cubicBezTo>
                  <a:lnTo>
                    <a:pt x="119" y="4603"/>
                  </a:lnTo>
                  <a:cubicBezTo>
                    <a:pt x="101" y="5102"/>
                    <a:pt x="72" y="5599"/>
                    <a:pt x="8" y="6091"/>
                  </a:cubicBezTo>
                  <a:cubicBezTo>
                    <a:pt x="1" y="6145"/>
                    <a:pt x="36" y="6192"/>
                    <a:pt x="86" y="6205"/>
                  </a:cubicBezTo>
                  <a:cubicBezTo>
                    <a:pt x="94" y="6207"/>
                    <a:pt x="103" y="6208"/>
                    <a:pt x="111" y="6208"/>
                  </a:cubicBezTo>
                  <a:cubicBezTo>
                    <a:pt x="158" y="6208"/>
                    <a:pt x="199" y="6177"/>
                    <a:pt x="210" y="6130"/>
                  </a:cubicBezTo>
                  <a:cubicBezTo>
                    <a:pt x="330" y="5634"/>
                    <a:pt x="383" y="5124"/>
                    <a:pt x="422" y="4622"/>
                  </a:cubicBezTo>
                  <a:cubicBezTo>
                    <a:pt x="512" y="3112"/>
                    <a:pt x="548" y="1602"/>
                    <a:pt x="532" y="92"/>
                  </a:cubicBezTo>
                  <a:cubicBezTo>
                    <a:pt x="531" y="31"/>
                    <a:pt x="48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4"/>
            <p:cNvSpPr/>
            <p:nvPr/>
          </p:nvSpPr>
          <p:spPr>
            <a:xfrm>
              <a:off x="8219077" y="3710998"/>
              <a:ext cx="16438" cy="217470"/>
            </a:xfrm>
            <a:custGeom>
              <a:avLst/>
              <a:gdLst/>
              <a:ahLst/>
              <a:cxnLst/>
              <a:rect l="l" t="t" r="r" b="b"/>
              <a:pathLst>
                <a:path w="479" h="6337" extrusionOk="0">
                  <a:moveTo>
                    <a:pt x="256" y="0"/>
                  </a:moveTo>
                  <a:cubicBezTo>
                    <a:pt x="209" y="0"/>
                    <a:pt x="162" y="32"/>
                    <a:pt x="161" y="93"/>
                  </a:cubicBezTo>
                  <a:cubicBezTo>
                    <a:pt x="154" y="603"/>
                    <a:pt x="141" y="1114"/>
                    <a:pt x="121" y="1625"/>
                  </a:cubicBezTo>
                  <a:cubicBezTo>
                    <a:pt x="66" y="3051"/>
                    <a:pt x="1" y="4816"/>
                    <a:pt x="30" y="6236"/>
                  </a:cubicBezTo>
                  <a:cubicBezTo>
                    <a:pt x="31" y="6287"/>
                    <a:pt x="70" y="6332"/>
                    <a:pt x="123" y="6336"/>
                  </a:cubicBezTo>
                  <a:cubicBezTo>
                    <a:pt x="127" y="6336"/>
                    <a:pt x="130" y="6337"/>
                    <a:pt x="133" y="6337"/>
                  </a:cubicBezTo>
                  <a:cubicBezTo>
                    <a:pt x="184" y="6337"/>
                    <a:pt x="228" y="6295"/>
                    <a:pt x="233" y="6242"/>
                  </a:cubicBezTo>
                  <a:cubicBezTo>
                    <a:pt x="276" y="5731"/>
                    <a:pt x="305" y="5219"/>
                    <a:pt x="330" y="4706"/>
                  </a:cubicBezTo>
                  <a:cubicBezTo>
                    <a:pt x="383" y="3214"/>
                    <a:pt x="479" y="1565"/>
                    <a:pt x="349" y="84"/>
                  </a:cubicBezTo>
                  <a:cubicBezTo>
                    <a:pt x="343" y="27"/>
                    <a:pt x="300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4"/>
            <p:cNvSpPr/>
            <p:nvPr/>
          </p:nvSpPr>
          <p:spPr>
            <a:xfrm>
              <a:off x="8285478" y="3767826"/>
              <a:ext cx="19389" cy="204601"/>
            </a:xfrm>
            <a:custGeom>
              <a:avLst/>
              <a:gdLst/>
              <a:ahLst/>
              <a:cxnLst/>
              <a:rect l="l" t="t" r="r" b="b"/>
              <a:pathLst>
                <a:path w="565" h="5962" extrusionOk="0">
                  <a:moveTo>
                    <a:pt x="212" y="0"/>
                  </a:moveTo>
                  <a:cubicBezTo>
                    <a:pt x="162" y="0"/>
                    <a:pt x="111" y="34"/>
                    <a:pt x="113" y="96"/>
                  </a:cubicBezTo>
                  <a:cubicBezTo>
                    <a:pt x="131" y="575"/>
                    <a:pt x="137" y="1053"/>
                    <a:pt x="130" y="1532"/>
                  </a:cubicBezTo>
                  <a:cubicBezTo>
                    <a:pt x="111" y="2968"/>
                    <a:pt x="0" y="4429"/>
                    <a:pt x="97" y="5867"/>
                  </a:cubicBezTo>
                  <a:cubicBezTo>
                    <a:pt x="101" y="5930"/>
                    <a:pt x="150" y="5962"/>
                    <a:pt x="200" y="5962"/>
                  </a:cubicBezTo>
                  <a:cubicBezTo>
                    <a:pt x="250" y="5962"/>
                    <a:pt x="300" y="5929"/>
                    <a:pt x="303" y="5865"/>
                  </a:cubicBezTo>
                  <a:cubicBezTo>
                    <a:pt x="351" y="4166"/>
                    <a:pt x="564" y="1748"/>
                    <a:pt x="303" y="78"/>
                  </a:cubicBezTo>
                  <a:cubicBezTo>
                    <a:pt x="297" y="25"/>
                    <a:pt x="255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430;p84"/>
          <p:cNvGrpSpPr/>
          <p:nvPr/>
        </p:nvGrpSpPr>
        <p:grpSpPr>
          <a:xfrm>
            <a:off x="4394003" y="3574767"/>
            <a:ext cx="621318" cy="642527"/>
            <a:chOff x="7201053" y="2549942"/>
            <a:chExt cx="621318" cy="642527"/>
          </a:xfrm>
        </p:grpSpPr>
        <p:sp>
          <p:nvSpPr>
            <p:cNvPr id="4431" name="Google Shape;4431;p84"/>
            <p:cNvSpPr/>
            <p:nvPr/>
          </p:nvSpPr>
          <p:spPr>
            <a:xfrm>
              <a:off x="7201053" y="2549942"/>
              <a:ext cx="621318" cy="642527"/>
            </a:xfrm>
            <a:custGeom>
              <a:avLst/>
              <a:gdLst/>
              <a:ahLst/>
              <a:cxnLst/>
              <a:rect l="l" t="t" r="r" b="b"/>
              <a:pathLst>
                <a:path w="18105" h="18723" extrusionOk="0">
                  <a:moveTo>
                    <a:pt x="15116" y="1"/>
                  </a:moveTo>
                  <a:cubicBezTo>
                    <a:pt x="11974" y="1"/>
                    <a:pt x="9498" y="597"/>
                    <a:pt x="7323" y="1874"/>
                  </a:cubicBezTo>
                  <a:cubicBezTo>
                    <a:pt x="4372" y="3606"/>
                    <a:pt x="2240" y="6124"/>
                    <a:pt x="1318" y="8960"/>
                  </a:cubicBezTo>
                  <a:cubicBezTo>
                    <a:pt x="0" y="13014"/>
                    <a:pt x="2392" y="16998"/>
                    <a:pt x="2884" y="17756"/>
                  </a:cubicBezTo>
                  <a:lnTo>
                    <a:pt x="2926" y="17819"/>
                  </a:lnTo>
                  <a:cubicBezTo>
                    <a:pt x="3187" y="18217"/>
                    <a:pt x="3550" y="18723"/>
                    <a:pt x="4266" y="18723"/>
                  </a:cubicBezTo>
                  <a:lnTo>
                    <a:pt x="4297" y="18723"/>
                  </a:lnTo>
                  <a:lnTo>
                    <a:pt x="4328" y="18721"/>
                  </a:lnTo>
                  <a:cubicBezTo>
                    <a:pt x="8485" y="18532"/>
                    <a:pt x="12558" y="16303"/>
                    <a:pt x="14960" y="12905"/>
                  </a:cubicBezTo>
                  <a:cubicBezTo>
                    <a:pt x="17362" y="9509"/>
                    <a:pt x="18104" y="4923"/>
                    <a:pt x="16896" y="943"/>
                  </a:cubicBezTo>
                  <a:lnTo>
                    <a:pt x="16620" y="27"/>
                  </a:lnTo>
                  <a:lnTo>
                    <a:pt x="15666" y="6"/>
                  </a:lnTo>
                  <a:cubicBezTo>
                    <a:pt x="15482" y="3"/>
                    <a:pt x="15300" y="1"/>
                    <a:pt x="15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4"/>
            <p:cNvSpPr/>
            <p:nvPr/>
          </p:nvSpPr>
          <p:spPr>
            <a:xfrm>
              <a:off x="7245904" y="2595068"/>
              <a:ext cx="529485" cy="552066"/>
            </a:xfrm>
            <a:custGeom>
              <a:avLst/>
              <a:gdLst/>
              <a:ahLst/>
              <a:cxnLst/>
              <a:rect l="l" t="t" r="r" b="b"/>
              <a:pathLst>
                <a:path w="15429" h="16087" extrusionOk="0">
                  <a:moveTo>
                    <a:pt x="13801" y="1"/>
                  </a:moveTo>
                  <a:cubicBezTo>
                    <a:pt x="11277" y="1"/>
                    <a:pt x="8873" y="405"/>
                    <a:pt x="6681" y="1692"/>
                  </a:cubicBezTo>
                  <a:cubicBezTo>
                    <a:pt x="4229" y="3131"/>
                    <a:pt x="2142" y="5344"/>
                    <a:pt x="1261" y="8049"/>
                  </a:cubicBezTo>
                  <a:cubicBezTo>
                    <a:pt x="0" y="11938"/>
                    <a:pt x="2851" y="16087"/>
                    <a:pt x="2963" y="16087"/>
                  </a:cubicBezTo>
                  <a:cubicBezTo>
                    <a:pt x="2963" y="16087"/>
                    <a:pt x="2963" y="16087"/>
                    <a:pt x="2963" y="16087"/>
                  </a:cubicBezTo>
                  <a:cubicBezTo>
                    <a:pt x="6743" y="15917"/>
                    <a:pt x="10397" y="13917"/>
                    <a:pt x="12579" y="10828"/>
                  </a:cubicBezTo>
                  <a:cubicBezTo>
                    <a:pt x="14763" y="7739"/>
                    <a:pt x="15429" y="3627"/>
                    <a:pt x="14330" y="6"/>
                  </a:cubicBezTo>
                  <a:cubicBezTo>
                    <a:pt x="14153" y="3"/>
                    <a:pt x="13977" y="1"/>
                    <a:pt x="13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4"/>
            <p:cNvSpPr/>
            <p:nvPr/>
          </p:nvSpPr>
          <p:spPr>
            <a:xfrm>
              <a:off x="7346759" y="2607902"/>
              <a:ext cx="383773" cy="511537"/>
            </a:xfrm>
            <a:custGeom>
              <a:avLst/>
              <a:gdLst/>
              <a:ahLst/>
              <a:cxnLst/>
              <a:rect l="l" t="t" r="r" b="b"/>
              <a:pathLst>
                <a:path w="11183" h="14906" extrusionOk="0">
                  <a:moveTo>
                    <a:pt x="11091" y="0"/>
                  </a:moveTo>
                  <a:cubicBezTo>
                    <a:pt x="11079" y="0"/>
                    <a:pt x="11066" y="5"/>
                    <a:pt x="11055" y="15"/>
                  </a:cubicBezTo>
                  <a:cubicBezTo>
                    <a:pt x="9944" y="1089"/>
                    <a:pt x="8885" y="2215"/>
                    <a:pt x="7875" y="3383"/>
                  </a:cubicBezTo>
                  <a:cubicBezTo>
                    <a:pt x="4844" y="6884"/>
                    <a:pt x="2163" y="10707"/>
                    <a:pt x="17" y="14814"/>
                  </a:cubicBezTo>
                  <a:cubicBezTo>
                    <a:pt x="1" y="14844"/>
                    <a:pt x="11" y="14881"/>
                    <a:pt x="41" y="14897"/>
                  </a:cubicBezTo>
                  <a:cubicBezTo>
                    <a:pt x="51" y="14903"/>
                    <a:pt x="62" y="14905"/>
                    <a:pt x="73" y="14905"/>
                  </a:cubicBezTo>
                  <a:cubicBezTo>
                    <a:pt x="95" y="14905"/>
                    <a:pt x="117" y="14893"/>
                    <a:pt x="128" y="14873"/>
                  </a:cubicBezTo>
                  <a:cubicBezTo>
                    <a:pt x="402" y="14369"/>
                    <a:pt x="979" y="13357"/>
                    <a:pt x="1274" y="12866"/>
                  </a:cubicBezTo>
                  <a:cubicBezTo>
                    <a:pt x="4037" y="8243"/>
                    <a:pt x="7348" y="3927"/>
                    <a:pt x="11139" y="100"/>
                  </a:cubicBezTo>
                  <a:cubicBezTo>
                    <a:pt x="11183" y="58"/>
                    <a:pt x="11137" y="0"/>
                    <a:pt x="1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4"/>
            <p:cNvSpPr/>
            <p:nvPr/>
          </p:nvSpPr>
          <p:spPr>
            <a:xfrm>
              <a:off x="7618990" y="2612569"/>
              <a:ext cx="20076" cy="99109"/>
            </a:xfrm>
            <a:custGeom>
              <a:avLst/>
              <a:gdLst/>
              <a:ahLst/>
              <a:cxnLst/>
              <a:rect l="l" t="t" r="r" b="b"/>
              <a:pathLst>
                <a:path w="585" h="2888" extrusionOk="0">
                  <a:moveTo>
                    <a:pt x="64" y="0"/>
                  </a:moveTo>
                  <a:cubicBezTo>
                    <a:pt x="32" y="0"/>
                    <a:pt x="0" y="23"/>
                    <a:pt x="4" y="62"/>
                  </a:cubicBezTo>
                  <a:cubicBezTo>
                    <a:pt x="47" y="528"/>
                    <a:pt x="120" y="993"/>
                    <a:pt x="190" y="1457"/>
                  </a:cubicBezTo>
                  <a:cubicBezTo>
                    <a:pt x="268" y="1919"/>
                    <a:pt x="346" y="2382"/>
                    <a:pt x="456" y="2838"/>
                  </a:cubicBezTo>
                  <a:cubicBezTo>
                    <a:pt x="463" y="2867"/>
                    <a:pt x="486" y="2888"/>
                    <a:pt x="514" y="2888"/>
                  </a:cubicBezTo>
                  <a:cubicBezTo>
                    <a:pt x="517" y="2888"/>
                    <a:pt x="520" y="2887"/>
                    <a:pt x="522" y="2887"/>
                  </a:cubicBezTo>
                  <a:cubicBezTo>
                    <a:pt x="557" y="2886"/>
                    <a:pt x="584" y="2852"/>
                    <a:pt x="580" y="2819"/>
                  </a:cubicBezTo>
                  <a:cubicBezTo>
                    <a:pt x="483" y="1884"/>
                    <a:pt x="326" y="960"/>
                    <a:pt x="118" y="43"/>
                  </a:cubicBezTo>
                  <a:cubicBezTo>
                    <a:pt x="112" y="14"/>
                    <a:pt x="88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4"/>
            <p:cNvSpPr/>
            <p:nvPr/>
          </p:nvSpPr>
          <p:spPr>
            <a:xfrm>
              <a:off x="7542842" y="2631992"/>
              <a:ext cx="44716" cy="138128"/>
            </a:xfrm>
            <a:custGeom>
              <a:avLst/>
              <a:gdLst/>
              <a:ahLst/>
              <a:cxnLst/>
              <a:rect l="l" t="t" r="r" b="b"/>
              <a:pathLst>
                <a:path w="1303" h="4025" extrusionOk="0">
                  <a:moveTo>
                    <a:pt x="70" y="1"/>
                  </a:moveTo>
                  <a:cubicBezTo>
                    <a:pt x="36" y="1"/>
                    <a:pt x="0" y="29"/>
                    <a:pt x="12" y="71"/>
                  </a:cubicBezTo>
                  <a:cubicBezTo>
                    <a:pt x="94" y="401"/>
                    <a:pt x="179" y="732"/>
                    <a:pt x="272" y="1058"/>
                  </a:cubicBezTo>
                  <a:lnTo>
                    <a:pt x="550" y="2038"/>
                  </a:lnTo>
                  <a:lnTo>
                    <a:pt x="849" y="3013"/>
                  </a:lnTo>
                  <a:cubicBezTo>
                    <a:pt x="951" y="3337"/>
                    <a:pt x="1058" y="3661"/>
                    <a:pt x="1169" y="3981"/>
                  </a:cubicBezTo>
                  <a:cubicBezTo>
                    <a:pt x="1179" y="4007"/>
                    <a:pt x="1204" y="4025"/>
                    <a:pt x="1232" y="4025"/>
                  </a:cubicBezTo>
                  <a:cubicBezTo>
                    <a:pt x="1236" y="4025"/>
                    <a:pt x="1241" y="4024"/>
                    <a:pt x="1246" y="4023"/>
                  </a:cubicBezTo>
                  <a:cubicBezTo>
                    <a:pt x="1279" y="4014"/>
                    <a:pt x="1302" y="3980"/>
                    <a:pt x="1292" y="3945"/>
                  </a:cubicBezTo>
                  <a:cubicBezTo>
                    <a:pt x="967" y="2669"/>
                    <a:pt x="552" y="1283"/>
                    <a:pt x="123" y="39"/>
                  </a:cubicBezTo>
                  <a:cubicBezTo>
                    <a:pt x="114" y="12"/>
                    <a:pt x="92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4"/>
            <p:cNvSpPr/>
            <p:nvPr/>
          </p:nvSpPr>
          <p:spPr>
            <a:xfrm>
              <a:off x="7478945" y="2660063"/>
              <a:ext cx="61874" cy="173338"/>
            </a:xfrm>
            <a:custGeom>
              <a:avLst/>
              <a:gdLst/>
              <a:ahLst/>
              <a:cxnLst/>
              <a:rect l="l" t="t" r="r" b="b"/>
              <a:pathLst>
                <a:path w="1803" h="5051" extrusionOk="0">
                  <a:moveTo>
                    <a:pt x="72" y="1"/>
                  </a:moveTo>
                  <a:cubicBezTo>
                    <a:pt x="36" y="1"/>
                    <a:pt x="1" y="30"/>
                    <a:pt x="13" y="74"/>
                  </a:cubicBezTo>
                  <a:cubicBezTo>
                    <a:pt x="121" y="494"/>
                    <a:pt x="237" y="916"/>
                    <a:pt x="362" y="1330"/>
                  </a:cubicBezTo>
                  <a:cubicBezTo>
                    <a:pt x="614" y="2161"/>
                    <a:pt x="892" y="2987"/>
                    <a:pt x="1192" y="3800"/>
                  </a:cubicBezTo>
                  <a:cubicBezTo>
                    <a:pt x="1344" y="4207"/>
                    <a:pt x="1506" y="4611"/>
                    <a:pt x="1673" y="5011"/>
                  </a:cubicBezTo>
                  <a:cubicBezTo>
                    <a:pt x="1683" y="5035"/>
                    <a:pt x="1707" y="5050"/>
                    <a:pt x="1732" y="5050"/>
                  </a:cubicBezTo>
                  <a:cubicBezTo>
                    <a:pt x="1739" y="5050"/>
                    <a:pt x="1746" y="5049"/>
                    <a:pt x="1752" y="5047"/>
                  </a:cubicBezTo>
                  <a:cubicBezTo>
                    <a:pt x="1786" y="5034"/>
                    <a:pt x="1803" y="4998"/>
                    <a:pt x="1793" y="4966"/>
                  </a:cubicBezTo>
                  <a:cubicBezTo>
                    <a:pt x="1368" y="3741"/>
                    <a:pt x="533" y="1271"/>
                    <a:pt x="126" y="39"/>
                  </a:cubicBezTo>
                  <a:cubicBezTo>
                    <a:pt x="116" y="13"/>
                    <a:pt x="94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84"/>
            <p:cNvSpPr/>
            <p:nvPr/>
          </p:nvSpPr>
          <p:spPr>
            <a:xfrm>
              <a:off x="7414843" y="2707179"/>
              <a:ext cx="73783" cy="195129"/>
            </a:xfrm>
            <a:custGeom>
              <a:avLst/>
              <a:gdLst/>
              <a:ahLst/>
              <a:cxnLst/>
              <a:rect l="l" t="t" r="r" b="b"/>
              <a:pathLst>
                <a:path w="2150" h="5686" extrusionOk="0">
                  <a:moveTo>
                    <a:pt x="74" y="1"/>
                  </a:moveTo>
                  <a:cubicBezTo>
                    <a:pt x="38" y="1"/>
                    <a:pt x="0" y="33"/>
                    <a:pt x="16" y="77"/>
                  </a:cubicBezTo>
                  <a:cubicBezTo>
                    <a:pt x="169" y="543"/>
                    <a:pt x="323" y="1012"/>
                    <a:pt x="487" y="1478"/>
                  </a:cubicBezTo>
                  <a:cubicBezTo>
                    <a:pt x="726" y="2177"/>
                    <a:pt x="1227" y="3573"/>
                    <a:pt x="1484" y="4264"/>
                  </a:cubicBezTo>
                  <a:cubicBezTo>
                    <a:pt x="1657" y="4728"/>
                    <a:pt x="1833" y="5188"/>
                    <a:pt x="2014" y="5646"/>
                  </a:cubicBezTo>
                  <a:cubicBezTo>
                    <a:pt x="2024" y="5674"/>
                    <a:pt x="2047" y="5685"/>
                    <a:pt x="2069" y="5685"/>
                  </a:cubicBezTo>
                  <a:cubicBezTo>
                    <a:pt x="2108" y="5685"/>
                    <a:pt x="2149" y="5650"/>
                    <a:pt x="2134" y="5602"/>
                  </a:cubicBezTo>
                  <a:cubicBezTo>
                    <a:pt x="1537" y="3788"/>
                    <a:pt x="821" y="1813"/>
                    <a:pt x="126" y="36"/>
                  </a:cubicBezTo>
                  <a:cubicBezTo>
                    <a:pt x="116" y="11"/>
                    <a:pt x="95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84"/>
            <p:cNvSpPr/>
            <p:nvPr/>
          </p:nvSpPr>
          <p:spPr>
            <a:xfrm>
              <a:off x="7354549" y="2768331"/>
              <a:ext cx="82808" cy="211636"/>
            </a:xfrm>
            <a:custGeom>
              <a:avLst/>
              <a:gdLst/>
              <a:ahLst/>
              <a:cxnLst/>
              <a:rect l="l" t="t" r="r" b="b"/>
              <a:pathLst>
                <a:path w="2413" h="6167" extrusionOk="0">
                  <a:moveTo>
                    <a:pt x="75" y="0"/>
                  </a:moveTo>
                  <a:cubicBezTo>
                    <a:pt x="39" y="0"/>
                    <a:pt x="1" y="33"/>
                    <a:pt x="16" y="77"/>
                  </a:cubicBezTo>
                  <a:cubicBezTo>
                    <a:pt x="191" y="586"/>
                    <a:pt x="369" y="1095"/>
                    <a:pt x="552" y="1602"/>
                  </a:cubicBezTo>
                  <a:cubicBezTo>
                    <a:pt x="825" y="2358"/>
                    <a:pt x="1392" y="3875"/>
                    <a:pt x="1681" y="4626"/>
                  </a:cubicBezTo>
                  <a:cubicBezTo>
                    <a:pt x="1874" y="5127"/>
                    <a:pt x="2072" y="5629"/>
                    <a:pt x="2275" y="6129"/>
                  </a:cubicBezTo>
                  <a:cubicBezTo>
                    <a:pt x="2286" y="6156"/>
                    <a:pt x="2308" y="6167"/>
                    <a:pt x="2330" y="6167"/>
                  </a:cubicBezTo>
                  <a:cubicBezTo>
                    <a:pt x="2370" y="6167"/>
                    <a:pt x="2413" y="6131"/>
                    <a:pt x="2395" y="6084"/>
                  </a:cubicBezTo>
                  <a:cubicBezTo>
                    <a:pt x="1715" y="4113"/>
                    <a:pt x="907" y="1968"/>
                    <a:pt x="125" y="36"/>
                  </a:cubicBezTo>
                  <a:cubicBezTo>
                    <a:pt x="115" y="11"/>
                    <a:pt x="95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4"/>
            <p:cNvSpPr/>
            <p:nvPr/>
          </p:nvSpPr>
          <p:spPr>
            <a:xfrm>
              <a:off x="7309938" y="2849557"/>
              <a:ext cx="85554" cy="192967"/>
            </a:xfrm>
            <a:custGeom>
              <a:avLst/>
              <a:gdLst/>
              <a:ahLst/>
              <a:cxnLst/>
              <a:rect l="l" t="t" r="r" b="b"/>
              <a:pathLst>
                <a:path w="2493" h="5623" extrusionOk="0">
                  <a:moveTo>
                    <a:pt x="74" y="1"/>
                  </a:moveTo>
                  <a:cubicBezTo>
                    <a:pt x="38" y="1"/>
                    <a:pt x="0" y="35"/>
                    <a:pt x="17" y="79"/>
                  </a:cubicBezTo>
                  <a:cubicBezTo>
                    <a:pt x="186" y="550"/>
                    <a:pt x="359" y="1017"/>
                    <a:pt x="541" y="1482"/>
                  </a:cubicBezTo>
                  <a:cubicBezTo>
                    <a:pt x="905" y="2412"/>
                    <a:pt x="1298" y="3331"/>
                    <a:pt x="1713" y="4239"/>
                  </a:cubicBezTo>
                  <a:cubicBezTo>
                    <a:pt x="1921" y="4694"/>
                    <a:pt x="2139" y="5144"/>
                    <a:pt x="2366" y="5589"/>
                  </a:cubicBezTo>
                  <a:cubicBezTo>
                    <a:pt x="2376" y="5610"/>
                    <a:pt x="2399" y="5623"/>
                    <a:pt x="2422" y="5623"/>
                  </a:cubicBezTo>
                  <a:cubicBezTo>
                    <a:pt x="2430" y="5623"/>
                    <a:pt x="2439" y="5621"/>
                    <a:pt x="2447" y="5618"/>
                  </a:cubicBezTo>
                  <a:cubicBezTo>
                    <a:pt x="2478" y="5606"/>
                    <a:pt x="2493" y="5567"/>
                    <a:pt x="2478" y="5536"/>
                  </a:cubicBezTo>
                  <a:cubicBezTo>
                    <a:pt x="1882" y="4170"/>
                    <a:pt x="701" y="1410"/>
                    <a:pt x="124" y="36"/>
                  </a:cubicBezTo>
                  <a:cubicBezTo>
                    <a:pt x="114" y="11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4"/>
            <p:cNvSpPr/>
            <p:nvPr/>
          </p:nvSpPr>
          <p:spPr>
            <a:xfrm>
              <a:off x="7636148" y="2702306"/>
              <a:ext cx="100756" cy="7893"/>
            </a:xfrm>
            <a:custGeom>
              <a:avLst/>
              <a:gdLst/>
              <a:ahLst/>
              <a:cxnLst/>
              <a:rect l="l" t="t" r="r" b="b"/>
              <a:pathLst>
                <a:path w="2936" h="230" extrusionOk="0">
                  <a:moveTo>
                    <a:pt x="2256" y="0"/>
                  </a:moveTo>
                  <a:cubicBezTo>
                    <a:pt x="1991" y="0"/>
                    <a:pt x="1725" y="6"/>
                    <a:pt x="1459" y="11"/>
                  </a:cubicBezTo>
                  <a:cubicBezTo>
                    <a:pt x="994" y="28"/>
                    <a:pt x="526" y="43"/>
                    <a:pt x="60" y="92"/>
                  </a:cubicBezTo>
                  <a:cubicBezTo>
                    <a:pt x="28" y="96"/>
                    <a:pt x="5" y="121"/>
                    <a:pt x="2" y="154"/>
                  </a:cubicBezTo>
                  <a:cubicBezTo>
                    <a:pt x="1" y="190"/>
                    <a:pt x="30" y="219"/>
                    <a:pt x="64" y="220"/>
                  </a:cubicBezTo>
                  <a:cubicBezTo>
                    <a:pt x="276" y="226"/>
                    <a:pt x="487" y="229"/>
                    <a:pt x="698" y="229"/>
                  </a:cubicBezTo>
                  <a:cubicBezTo>
                    <a:pt x="1421" y="229"/>
                    <a:pt x="2144" y="194"/>
                    <a:pt x="2865" y="129"/>
                  </a:cubicBezTo>
                  <a:cubicBezTo>
                    <a:pt x="2935" y="125"/>
                    <a:pt x="2930" y="14"/>
                    <a:pt x="2860" y="12"/>
                  </a:cubicBezTo>
                  <a:cubicBezTo>
                    <a:pt x="2658" y="4"/>
                    <a:pt x="2457" y="0"/>
                    <a:pt x="2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4"/>
            <p:cNvSpPr/>
            <p:nvPr/>
          </p:nvSpPr>
          <p:spPr>
            <a:xfrm>
              <a:off x="7583438" y="2762703"/>
              <a:ext cx="145643" cy="10604"/>
            </a:xfrm>
            <a:custGeom>
              <a:avLst/>
              <a:gdLst/>
              <a:ahLst/>
              <a:cxnLst/>
              <a:rect l="l" t="t" r="r" b="b"/>
              <a:pathLst>
                <a:path w="4244" h="309" extrusionOk="0">
                  <a:moveTo>
                    <a:pt x="4166" y="0"/>
                  </a:moveTo>
                  <a:cubicBezTo>
                    <a:pt x="4165" y="0"/>
                    <a:pt x="4164" y="0"/>
                    <a:pt x="4162" y="0"/>
                  </a:cubicBezTo>
                  <a:cubicBezTo>
                    <a:pt x="3822" y="25"/>
                    <a:pt x="3480" y="44"/>
                    <a:pt x="3139" y="62"/>
                  </a:cubicBezTo>
                  <a:cubicBezTo>
                    <a:pt x="2527" y="97"/>
                    <a:pt x="1876" y="109"/>
                    <a:pt x="1233" y="109"/>
                  </a:cubicBezTo>
                  <a:cubicBezTo>
                    <a:pt x="838" y="109"/>
                    <a:pt x="447" y="105"/>
                    <a:pt x="70" y="98"/>
                  </a:cubicBezTo>
                  <a:cubicBezTo>
                    <a:pt x="69" y="98"/>
                    <a:pt x="68" y="98"/>
                    <a:pt x="67" y="98"/>
                  </a:cubicBezTo>
                  <a:cubicBezTo>
                    <a:pt x="35" y="98"/>
                    <a:pt x="8" y="123"/>
                    <a:pt x="5" y="155"/>
                  </a:cubicBezTo>
                  <a:cubicBezTo>
                    <a:pt x="1" y="191"/>
                    <a:pt x="27" y="221"/>
                    <a:pt x="61" y="224"/>
                  </a:cubicBezTo>
                  <a:cubicBezTo>
                    <a:pt x="402" y="263"/>
                    <a:pt x="747" y="286"/>
                    <a:pt x="1089" y="299"/>
                  </a:cubicBezTo>
                  <a:cubicBezTo>
                    <a:pt x="1280" y="305"/>
                    <a:pt x="1470" y="308"/>
                    <a:pt x="1660" y="308"/>
                  </a:cubicBezTo>
                  <a:cubicBezTo>
                    <a:pt x="2502" y="308"/>
                    <a:pt x="3343" y="249"/>
                    <a:pt x="4173" y="119"/>
                  </a:cubicBezTo>
                  <a:cubicBezTo>
                    <a:pt x="4243" y="107"/>
                    <a:pt x="4234" y="0"/>
                    <a:pt x="4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4"/>
            <p:cNvSpPr/>
            <p:nvPr/>
          </p:nvSpPr>
          <p:spPr>
            <a:xfrm>
              <a:off x="7534091" y="2826977"/>
              <a:ext cx="188026" cy="8511"/>
            </a:xfrm>
            <a:custGeom>
              <a:avLst/>
              <a:gdLst/>
              <a:ahLst/>
              <a:cxnLst/>
              <a:rect l="l" t="t" r="r" b="b"/>
              <a:pathLst>
                <a:path w="5479" h="248" extrusionOk="0">
                  <a:moveTo>
                    <a:pt x="4581" y="1"/>
                  </a:moveTo>
                  <a:cubicBezTo>
                    <a:pt x="4411" y="1"/>
                    <a:pt x="4242" y="1"/>
                    <a:pt x="4072" y="2"/>
                  </a:cubicBezTo>
                  <a:cubicBezTo>
                    <a:pt x="2836" y="15"/>
                    <a:pt x="1307" y="46"/>
                    <a:pt x="80" y="118"/>
                  </a:cubicBezTo>
                  <a:cubicBezTo>
                    <a:pt x="0" y="122"/>
                    <a:pt x="5" y="245"/>
                    <a:pt x="83" y="245"/>
                  </a:cubicBezTo>
                  <a:cubicBezTo>
                    <a:pt x="84" y="245"/>
                    <a:pt x="84" y="245"/>
                    <a:pt x="85" y="245"/>
                  </a:cubicBezTo>
                  <a:cubicBezTo>
                    <a:pt x="288" y="247"/>
                    <a:pt x="493" y="247"/>
                    <a:pt x="701" y="247"/>
                  </a:cubicBezTo>
                  <a:cubicBezTo>
                    <a:pt x="2246" y="247"/>
                    <a:pt x="3892" y="201"/>
                    <a:pt x="5404" y="119"/>
                  </a:cubicBezTo>
                  <a:cubicBezTo>
                    <a:pt x="5479" y="118"/>
                    <a:pt x="5476" y="4"/>
                    <a:pt x="5405" y="4"/>
                  </a:cubicBezTo>
                  <a:cubicBezTo>
                    <a:pt x="5405" y="4"/>
                    <a:pt x="5405" y="4"/>
                    <a:pt x="5404" y="4"/>
                  </a:cubicBezTo>
                  <a:cubicBezTo>
                    <a:pt x="5129" y="2"/>
                    <a:pt x="4855" y="1"/>
                    <a:pt x="4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4"/>
            <p:cNvSpPr/>
            <p:nvPr/>
          </p:nvSpPr>
          <p:spPr>
            <a:xfrm>
              <a:off x="7485122" y="2896262"/>
              <a:ext cx="214244" cy="8785"/>
            </a:xfrm>
            <a:custGeom>
              <a:avLst/>
              <a:gdLst/>
              <a:ahLst/>
              <a:cxnLst/>
              <a:rect l="l" t="t" r="r" b="b"/>
              <a:pathLst>
                <a:path w="6243" h="256" extrusionOk="0">
                  <a:moveTo>
                    <a:pt x="68" y="1"/>
                  </a:moveTo>
                  <a:cubicBezTo>
                    <a:pt x="38" y="1"/>
                    <a:pt x="12" y="23"/>
                    <a:pt x="6" y="53"/>
                  </a:cubicBezTo>
                  <a:cubicBezTo>
                    <a:pt x="0" y="89"/>
                    <a:pt x="25" y="121"/>
                    <a:pt x="58" y="127"/>
                  </a:cubicBezTo>
                  <a:cubicBezTo>
                    <a:pt x="718" y="235"/>
                    <a:pt x="1382" y="255"/>
                    <a:pt x="2046" y="255"/>
                  </a:cubicBezTo>
                  <a:cubicBezTo>
                    <a:pt x="2403" y="255"/>
                    <a:pt x="2760" y="249"/>
                    <a:pt x="3116" y="248"/>
                  </a:cubicBezTo>
                  <a:cubicBezTo>
                    <a:pt x="4010" y="232"/>
                    <a:pt x="5288" y="212"/>
                    <a:pt x="6169" y="172"/>
                  </a:cubicBezTo>
                  <a:cubicBezTo>
                    <a:pt x="6242" y="170"/>
                    <a:pt x="6239" y="56"/>
                    <a:pt x="6164" y="56"/>
                  </a:cubicBezTo>
                  <a:cubicBezTo>
                    <a:pt x="5656" y="48"/>
                    <a:pt x="5147" y="40"/>
                    <a:pt x="4638" y="40"/>
                  </a:cubicBezTo>
                  <a:lnTo>
                    <a:pt x="3114" y="46"/>
                  </a:lnTo>
                  <a:cubicBezTo>
                    <a:pt x="2594" y="49"/>
                    <a:pt x="2072" y="64"/>
                    <a:pt x="1552" y="64"/>
                  </a:cubicBezTo>
                  <a:cubicBezTo>
                    <a:pt x="1058" y="64"/>
                    <a:pt x="565" y="51"/>
                    <a:pt x="76" y="1"/>
                  </a:cubicBezTo>
                  <a:cubicBezTo>
                    <a:pt x="73" y="1"/>
                    <a:pt x="70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4"/>
            <p:cNvSpPr/>
            <p:nvPr/>
          </p:nvSpPr>
          <p:spPr>
            <a:xfrm>
              <a:off x="7430388" y="2967948"/>
              <a:ext cx="219014" cy="9952"/>
            </a:xfrm>
            <a:custGeom>
              <a:avLst/>
              <a:gdLst/>
              <a:ahLst/>
              <a:cxnLst/>
              <a:rect l="l" t="t" r="r" b="b"/>
              <a:pathLst>
                <a:path w="6382" h="290" extrusionOk="0">
                  <a:moveTo>
                    <a:pt x="6305" y="1"/>
                  </a:moveTo>
                  <a:cubicBezTo>
                    <a:pt x="6303" y="1"/>
                    <a:pt x="6302" y="1"/>
                    <a:pt x="6300" y="1"/>
                  </a:cubicBezTo>
                  <a:cubicBezTo>
                    <a:pt x="5782" y="30"/>
                    <a:pt x="5266" y="44"/>
                    <a:pt x="4748" y="53"/>
                  </a:cubicBezTo>
                  <a:cubicBezTo>
                    <a:pt x="3303" y="72"/>
                    <a:pt x="1516" y="92"/>
                    <a:pt x="83" y="159"/>
                  </a:cubicBezTo>
                  <a:cubicBezTo>
                    <a:pt x="0" y="160"/>
                    <a:pt x="6" y="284"/>
                    <a:pt x="84" y="284"/>
                  </a:cubicBezTo>
                  <a:cubicBezTo>
                    <a:pt x="667" y="285"/>
                    <a:pt x="1259" y="289"/>
                    <a:pt x="1854" y="289"/>
                  </a:cubicBezTo>
                  <a:cubicBezTo>
                    <a:pt x="3344" y="289"/>
                    <a:pt x="4856" y="265"/>
                    <a:pt x="6308" y="117"/>
                  </a:cubicBezTo>
                  <a:cubicBezTo>
                    <a:pt x="6382" y="110"/>
                    <a:pt x="6371" y="1"/>
                    <a:pt x="6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4"/>
            <p:cNvSpPr/>
            <p:nvPr/>
          </p:nvSpPr>
          <p:spPr>
            <a:xfrm>
              <a:off x="7389758" y="3036100"/>
              <a:ext cx="205287" cy="13212"/>
            </a:xfrm>
            <a:custGeom>
              <a:avLst/>
              <a:gdLst/>
              <a:ahLst/>
              <a:cxnLst/>
              <a:rect l="l" t="t" r="r" b="b"/>
              <a:pathLst>
                <a:path w="5982" h="385" extrusionOk="0">
                  <a:moveTo>
                    <a:pt x="5904" y="1"/>
                  </a:moveTo>
                  <a:cubicBezTo>
                    <a:pt x="5901" y="1"/>
                    <a:pt x="5899" y="1"/>
                    <a:pt x="5896" y="1"/>
                  </a:cubicBezTo>
                  <a:cubicBezTo>
                    <a:pt x="5412" y="56"/>
                    <a:pt x="4929" y="85"/>
                    <a:pt x="4444" y="107"/>
                  </a:cubicBezTo>
                  <a:cubicBezTo>
                    <a:pt x="2996" y="165"/>
                    <a:pt x="1508" y="121"/>
                    <a:pt x="61" y="258"/>
                  </a:cubicBezTo>
                  <a:cubicBezTo>
                    <a:pt x="28" y="260"/>
                    <a:pt x="1" y="289"/>
                    <a:pt x="4" y="323"/>
                  </a:cubicBezTo>
                  <a:cubicBezTo>
                    <a:pt x="4" y="356"/>
                    <a:pt x="31" y="384"/>
                    <a:pt x="64" y="384"/>
                  </a:cubicBezTo>
                  <a:cubicBezTo>
                    <a:pt x="65" y="384"/>
                    <a:pt x="67" y="384"/>
                    <a:pt x="69" y="384"/>
                  </a:cubicBezTo>
                  <a:cubicBezTo>
                    <a:pt x="555" y="375"/>
                    <a:pt x="1040" y="359"/>
                    <a:pt x="1528" y="358"/>
                  </a:cubicBezTo>
                  <a:cubicBezTo>
                    <a:pt x="2944" y="341"/>
                    <a:pt x="4519" y="362"/>
                    <a:pt x="5912" y="117"/>
                  </a:cubicBezTo>
                  <a:cubicBezTo>
                    <a:pt x="5981" y="107"/>
                    <a:pt x="5968" y="1"/>
                    <a:pt x="5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446;p84"/>
          <p:cNvGrpSpPr/>
          <p:nvPr/>
        </p:nvGrpSpPr>
        <p:grpSpPr>
          <a:xfrm rot="-1855427">
            <a:off x="2351755" y="4083498"/>
            <a:ext cx="941300" cy="809064"/>
            <a:chOff x="8598575" y="901550"/>
            <a:chExt cx="2945989" cy="2532130"/>
          </a:xfrm>
        </p:grpSpPr>
        <p:sp>
          <p:nvSpPr>
            <p:cNvPr id="4447" name="Google Shape;4447;p84"/>
            <p:cNvSpPr/>
            <p:nvPr/>
          </p:nvSpPr>
          <p:spPr>
            <a:xfrm>
              <a:off x="8611604" y="901550"/>
              <a:ext cx="2932961" cy="2532130"/>
            </a:xfrm>
            <a:custGeom>
              <a:avLst/>
              <a:gdLst/>
              <a:ahLst/>
              <a:cxnLst/>
              <a:rect l="l" t="t" r="r" b="b"/>
              <a:pathLst>
                <a:path w="31742" h="27404" extrusionOk="0">
                  <a:moveTo>
                    <a:pt x="13602" y="0"/>
                  </a:moveTo>
                  <a:cubicBezTo>
                    <a:pt x="12665" y="0"/>
                    <a:pt x="11664" y="191"/>
                    <a:pt x="10625" y="569"/>
                  </a:cubicBezTo>
                  <a:cubicBezTo>
                    <a:pt x="6881" y="1934"/>
                    <a:pt x="4199" y="4948"/>
                    <a:pt x="2581" y="8515"/>
                  </a:cubicBezTo>
                  <a:cubicBezTo>
                    <a:pt x="779" y="12485"/>
                    <a:pt x="136" y="17095"/>
                    <a:pt x="37" y="21422"/>
                  </a:cubicBezTo>
                  <a:cubicBezTo>
                    <a:pt x="1" y="22944"/>
                    <a:pt x="178" y="24480"/>
                    <a:pt x="69" y="25996"/>
                  </a:cubicBezTo>
                  <a:cubicBezTo>
                    <a:pt x="32" y="26501"/>
                    <a:pt x="294" y="26987"/>
                    <a:pt x="736" y="27235"/>
                  </a:cubicBezTo>
                  <a:cubicBezTo>
                    <a:pt x="932" y="27345"/>
                    <a:pt x="1155" y="27403"/>
                    <a:pt x="1379" y="27403"/>
                  </a:cubicBezTo>
                  <a:cubicBezTo>
                    <a:pt x="1654" y="27403"/>
                    <a:pt x="1918" y="27319"/>
                    <a:pt x="2143" y="27159"/>
                  </a:cubicBezTo>
                  <a:cubicBezTo>
                    <a:pt x="5649" y="24658"/>
                    <a:pt x="10298" y="23970"/>
                    <a:pt x="14497" y="23630"/>
                  </a:cubicBezTo>
                  <a:cubicBezTo>
                    <a:pt x="16509" y="23468"/>
                    <a:pt x="18633" y="23152"/>
                    <a:pt x="20526" y="22431"/>
                  </a:cubicBezTo>
                  <a:cubicBezTo>
                    <a:pt x="21848" y="21928"/>
                    <a:pt x="23076" y="21171"/>
                    <a:pt x="24066" y="20159"/>
                  </a:cubicBezTo>
                  <a:cubicBezTo>
                    <a:pt x="24709" y="19505"/>
                    <a:pt x="25255" y="18750"/>
                    <a:pt x="25610" y="17904"/>
                  </a:cubicBezTo>
                  <a:cubicBezTo>
                    <a:pt x="26151" y="16618"/>
                    <a:pt x="26229" y="15183"/>
                    <a:pt x="26108" y="13793"/>
                  </a:cubicBezTo>
                  <a:cubicBezTo>
                    <a:pt x="25904" y="11438"/>
                    <a:pt x="25080" y="9054"/>
                    <a:pt x="23208" y="7508"/>
                  </a:cubicBezTo>
                  <a:cubicBezTo>
                    <a:pt x="23424" y="7385"/>
                    <a:pt x="23641" y="7260"/>
                    <a:pt x="23853" y="7138"/>
                  </a:cubicBezTo>
                  <a:lnTo>
                    <a:pt x="23858" y="7135"/>
                  </a:lnTo>
                  <a:cubicBezTo>
                    <a:pt x="26046" y="5879"/>
                    <a:pt x="28309" y="4581"/>
                    <a:pt x="30686" y="3848"/>
                  </a:cubicBezTo>
                  <a:lnTo>
                    <a:pt x="30696" y="3845"/>
                  </a:lnTo>
                  <a:cubicBezTo>
                    <a:pt x="31050" y="3734"/>
                    <a:pt x="31344" y="3490"/>
                    <a:pt x="31521" y="3164"/>
                  </a:cubicBezTo>
                  <a:cubicBezTo>
                    <a:pt x="31701" y="2832"/>
                    <a:pt x="31742" y="2448"/>
                    <a:pt x="31636" y="2085"/>
                  </a:cubicBezTo>
                  <a:cubicBezTo>
                    <a:pt x="31458" y="1480"/>
                    <a:pt x="30895" y="1057"/>
                    <a:pt x="30265" y="1057"/>
                  </a:cubicBezTo>
                  <a:cubicBezTo>
                    <a:pt x="30131" y="1057"/>
                    <a:pt x="29998" y="1076"/>
                    <a:pt x="29869" y="1114"/>
                  </a:cubicBezTo>
                  <a:cubicBezTo>
                    <a:pt x="27042" y="1921"/>
                    <a:pt x="24523" y="3352"/>
                    <a:pt x="22086" y="4736"/>
                  </a:cubicBezTo>
                  <a:lnTo>
                    <a:pt x="22049" y="4757"/>
                  </a:lnTo>
                  <a:lnTo>
                    <a:pt x="21585" y="5021"/>
                  </a:lnTo>
                  <a:cubicBezTo>
                    <a:pt x="21418" y="5114"/>
                    <a:pt x="21248" y="5210"/>
                    <a:pt x="21073" y="5306"/>
                  </a:cubicBezTo>
                  <a:cubicBezTo>
                    <a:pt x="20964" y="5017"/>
                    <a:pt x="20833" y="4728"/>
                    <a:pt x="20682" y="4445"/>
                  </a:cubicBezTo>
                  <a:cubicBezTo>
                    <a:pt x="20247" y="3629"/>
                    <a:pt x="19633" y="2851"/>
                    <a:pt x="18908" y="2191"/>
                  </a:cubicBezTo>
                  <a:cubicBezTo>
                    <a:pt x="17402" y="825"/>
                    <a:pt x="15504" y="26"/>
                    <a:pt x="13698" y="1"/>
                  </a:cubicBezTo>
                  <a:cubicBezTo>
                    <a:pt x="13666" y="1"/>
                    <a:pt x="13633" y="0"/>
                    <a:pt x="13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4"/>
            <p:cNvSpPr/>
            <p:nvPr/>
          </p:nvSpPr>
          <p:spPr>
            <a:xfrm>
              <a:off x="8598575" y="1022872"/>
              <a:ext cx="2310832" cy="2289580"/>
            </a:xfrm>
            <a:custGeom>
              <a:avLst/>
              <a:gdLst/>
              <a:ahLst/>
              <a:cxnLst/>
              <a:rect l="l" t="t" r="r" b="b"/>
              <a:pathLst>
                <a:path w="25009" h="24779" extrusionOk="0">
                  <a:moveTo>
                    <a:pt x="13746" y="1"/>
                  </a:moveTo>
                  <a:cubicBezTo>
                    <a:pt x="12882" y="1"/>
                    <a:pt x="12025" y="196"/>
                    <a:pt x="11215" y="492"/>
                  </a:cubicBezTo>
                  <a:cubicBezTo>
                    <a:pt x="0" y="4575"/>
                    <a:pt x="1669" y="22741"/>
                    <a:pt x="1520" y="24778"/>
                  </a:cubicBezTo>
                  <a:cubicBezTo>
                    <a:pt x="4983" y="22309"/>
                    <a:pt x="9348" y="21490"/>
                    <a:pt x="13587" y="21060"/>
                  </a:cubicBezTo>
                  <a:cubicBezTo>
                    <a:pt x="15822" y="20834"/>
                    <a:pt x="18103" y="20690"/>
                    <a:pt x="20199" y="19892"/>
                  </a:cubicBezTo>
                  <a:cubicBezTo>
                    <a:pt x="22295" y="19094"/>
                    <a:pt x="24227" y="17503"/>
                    <a:pt x="24789" y="15333"/>
                  </a:cubicBezTo>
                  <a:cubicBezTo>
                    <a:pt x="24989" y="14563"/>
                    <a:pt x="25008" y="13755"/>
                    <a:pt x="24963" y="12961"/>
                  </a:cubicBezTo>
                  <a:cubicBezTo>
                    <a:pt x="24881" y="11482"/>
                    <a:pt x="24567" y="9987"/>
                    <a:pt x="23802" y="8715"/>
                  </a:cubicBezTo>
                  <a:cubicBezTo>
                    <a:pt x="23038" y="7444"/>
                    <a:pt x="21778" y="6419"/>
                    <a:pt x="20314" y="6174"/>
                  </a:cubicBezTo>
                  <a:cubicBezTo>
                    <a:pt x="20295" y="3022"/>
                    <a:pt x="16980" y="46"/>
                    <a:pt x="13820" y="1"/>
                  </a:cubicBezTo>
                  <a:cubicBezTo>
                    <a:pt x="13796" y="1"/>
                    <a:pt x="13771" y="1"/>
                    <a:pt x="13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84"/>
            <p:cNvSpPr/>
            <p:nvPr/>
          </p:nvSpPr>
          <p:spPr>
            <a:xfrm>
              <a:off x="8729784" y="1120632"/>
              <a:ext cx="2690134" cy="2006651"/>
            </a:xfrm>
            <a:custGeom>
              <a:avLst/>
              <a:gdLst/>
              <a:ahLst/>
              <a:cxnLst/>
              <a:rect l="l" t="t" r="r" b="b"/>
              <a:pathLst>
                <a:path w="29114" h="21717" extrusionOk="0">
                  <a:moveTo>
                    <a:pt x="4148" y="21526"/>
                  </a:moveTo>
                  <a:lnTo>
                    <a:pt x="4148" y="21526"/>
                  </a:lnTo>
                  <a:cubicBezTo>
                    <a:pt x="4148" y="21528"/>
                    <a:pt x="4148" y="21529"/>
                    <a:pt x="4148" y="21529"/>
                  </a:cubicBezTo>
                  <a:cubicBezTo>
                    <a:pt x="4148" y="21529"/>
                    <a:pt x="4148" y="21528"/>
                    <a:pt x="4148" y="21526"/>
                  </a:cubicBezTo>
                  <a:close/>
                  <a:moveTo>
                    <a:pt x="4122" y="21670"/>
                  </a:moveTo>
                  <a:lnTo>
                    <a:pt x="4122" y="21670"/>
                  </a:lnTo>
                  <a:cubicBezTo>
                    <a:pt x="4115" y="21675"/>
                    <a:pt x="4104" y="21682"/>
                    <a:pt x="4088" y="21684"/>
                  </a:cubicBezTo>
                  <a:cubicBezTo>
                    <a:pt x="4100" y="21682"/>
                    <a:pt x="4111" y="21676"/>
                    <a:pt x="4122" y="21670"/>
                  </a:cubicBezTo>
                  <a:close/>
                  <a:moveTo>
                    <a:pt x="28987" y="0"/>
                  </a:moveTo>
                  <a:cubicBezTo>
                    <a:pt x="28976" y="0"/>
                    <a:pt x="28965" y="2"/>
                    <a:pt x="28955" y="5"/>
                  </a:cubicBezTo>
                  <a:cubicBezTo>
                    <a:pt x="26088" y="823"/>
                    <a:pt x="23507" y="2346"/>
                    <a:pt x="20952" y="3794"/>
                  </a:cubicBezTo>
                  <a:cubicBezTo>
                    <a:pt x="20310" y="4153"/>
                    <a:pt x="19668" y="4511"/>
                    <a:pt x="19015" y="4850"/>
                  </a:cubicBezTo>
                  <a:cubicBezTo>
                    <a:pt x="18691" y="5017"/>
                    <a:pt x="18367" y="5224"/>
                    <a:pt x="18044" y="5411"/>
                  </a:cubicBezTo>
                  <a:lnTo>
                    <a:pt x="17124" y="6038"/>
                  </a:lnTo>
                  <a:cubicBezTo>
                    <a:pt x="16986" y="6138"/>
                    <a:pt x="16850" y="6239"/>
                    <a:pt x="16713" y="6341"/>
                  </a:cubicBezTo>
                  <a:cubicBezTo>
                    <a:pt x="14786" y="5784"/>
                    <a:pt x="12858" y="5239"/>
                    <a:pt x="10966" y="4579"/>
                  </a:cubicBezTo>
                  <a:cubicBezTo>
                    <a:pt x="10010" y="4266"/>
                    <a:pt x="9057" y="3942"/>
                    <a:pt x="8111" y="3597"/>
                  </a:cubicBezTo>
                  <a:lnTo>
                    <a:pt x="6694" y="3074"/>
                  </a:lnTo>
                  <a:cubicBezTo>
                    <a:pt x="6218" y="2903"/>
                    <a:pt x="5748" y="2743"/>
                    <a:pt x="5330" y="2491"/>
                  </a:cubicBezTo>
                  <a:lnTo>
                    <a:pt x="5325" y="2488"/>
                  </a:lnTo>
                  <a:cubicBezTo>
                    <a:pt x="5306" y="2476"/>
                    <a:pt x="5284" y="2470"/>
                    <a:pt x="5262" y="2470"/>
                  </a:cubicBezTo>
                  <a:cubicBezTo>
                    <a:pt x="5220" y="2470"/>
                    <a:pt x="5179" y="2491"/>
                    <a:pt x="5155" y="2529"/>
                  </a:cubicBezTo>
                  <a:cubicBezTo>
                    <a:pt x="5118" y="2588"/>
                    <a:pt x="5136" y="2664"/>
                    <a:pt x="5194" y="2701"/>
                  </a:cubicBezTo>
                  <a:cubicBezTo>
                    <a:pt x="6087" y="3259"/>
                    <a:pt x="7050" y="3547"/>
                    <a:pt x="7987" y="3928"/>
                  </a:cubicBezTo>
                  <a:cubicBezTo>
                    <a:pt x="8932" y="4287"/>
                    <a:pt x="9882" y="4635"/>
                    <a:pt x="10839" y="4957"/>
                  </a:cubicBezTo>
                  <a:cubicBezTo>
                    <a:pt x="12697" y="5544"/>
                    <a:pt x="14565" y="6101"/>
                    <a:pt x="16466" y="6521"/>
                  </a:cubicBezTo>
                  <a:cubicBezTo>
                    <a:pt x="15522" y="7230"/>
                    <a:pt x="14603" y="7969"/>
                    <a:pt x="13693" y="8716"/>
                  </a:cubicBezTo>
                  <a:cubicBezTo>
                    <a:pt x="11893" y="8505"/>
                    <a:pt x="10102" y="8239"/>
                    <a:pt x="8343" y="7809"/>
                  </a:cubicBezTo>
                  <a:cubicBezTo>
                    <a:pt x="7413" y="7599"/>
                    <a:pt x="6484" y="7373"/>
                    <a:pt x="5574" y="7087"/>
                  </a:cubicBezTo>
                  <a:cubicBezTo>
                    <a:pt x="4650" y="6832"/>
                    <a:pt x="3776" y="6474"/>
                    <a:pt x="2877" y="6157"/>
                  </a:cubicBezTo>
                  <a:lnTo>
                    <a:pt x="2857" y="6149"/>
                  </a:lnTo>
                  <a:cubicBezTo>
                    <a:pt x="2844" y="6145"/>
                    <a:pt x="2831" y="6143"/>
                    <a:pt x="2817" y="6143"/>
                  </a:cubicBezTo>
                  <a:cubicBezTo>
                    <a:pt x="2770" y="6143"/>
                    <a:pt x="2723" y="6171"/>
                    <a:pt x="2703" y="6218"/>
                  </a:cubicBezTo>
                  <a:cubicBezTo>
                    <a:pt x="2675" y="6281"/>
                    <a:pt x="2704" y="6354"/>
                    <a:pt x="2768" y="6380"/>
                  </a:cubicBezTo>
                  <a:cubicBezTo>
                    <a:pt x="3653" y="6764"/>
                    <a:pt x="4545" y="7165"/>
                    <a:pt x="5470" y="7425"/>
                  </a:cubicBezTo>
                  <a:cubicBezTo>
                    <a:pt x="6385" y="7728"/>
                    <a:pt x="7316" y="7979"/>
                    <a:pt x="8255" y="8198"/>
                  </a:cubicBezTo>
                  <a:cubicBezTo>
                    <a:pt x="9956" y="8558"/>
                    <a:pt x="11679" y="8841"/>
                    <a:pt x="13415" y="8951"/>
                  </a:cubicBezTo>
                  <a:cubicBezTo>
                    <a:pt x="12809" y="9461"/>
                    <a:pt x="12210" y="9977"/>
                    <a:pt x="11616" y="10498"/>
                  </a:cubicBezTo>
                  <a:lnTo>
                    <a:pt x="9258" y="10301"/>
                  </a:lnTo>
                  <a:cubicBezTo>
                    <a:pt x="8410" y="10193"/>
                    <a:pt x="7565" y="10060"/>
                    <a:pt x="6724" y="9896"/>
                  </a:cubicBezTo>
                  <a:lnTo>
                    <a:pt x="4196" y="9394"/>
                  </a:lnTo>
                  <a:cubicBezTo>
                    <a:pt x="3354" y="9222"/>
                    <a:pt x="2510" y="9080"/>
                    <a:pt x="1736" y="8751"/>
                  </a:cubicBezTo>
                  <a:cubicBezTo>
                    <a:pt x="1720" y="8744"/>
                    <a:pt x="1704" y="8741"/>
                    <a:pt x="1687" y="8741"/>
                  </a:cubicBezTo>
                  <a:cubicBezTo>
                    <a:pt x="1641" y="8741"/>
                    <a:pt x="1597" y="8766"/>
                    <a:pt x="1575" y="8809"/>
                  </a:cubicBezTo>
                  <a:cubicBezTo>
                    <a:pt x="1543" y="8870"/>
                    <a:pt x="1568" y="8944"/>
                    <a:pt x="1628" y="8976"/>
                  </a:cubicBezTo>
                  <a:cubicBezTo>
                    <a:pt x="2419" y="9378"/>
                    <a:pt x="3285" y="9564"/>
                    <a:pt x="4117" y="9756"/>
                  </a:cubicBezTo>
                  <a:cubicBezTo>
                    <a:pt x="4957" y="9946"/>
                    <a:pt x="5801" y="10128"/>
                    <a:pt x="6649" y="10288"/>
                  </a:cubicBezTo>
                  <a:cubicBezTo>
                    <a:pt x="7500" y="10438"/>
                    <a:pt x="8355" y="10576"/>
                    <a:pt x="9217" y="10654"/>
                  </a:cubicBezTo>
                  <a:cubicBezTo>
                    <a:pt x="9926" y="10703"/>
                    <a:pt x="10639" y="10716"/>
                    <a:pt x="11348" y="10732"/>
                  </a:cubicBezTo>
                  <a:cubicBezTo>
                    <a:pt x="10781" y="11232"/>
                    <a:pt x="10218" y="11738"/>
                    <a:pt x="9658" y="12248"/>
                  </a:cubicBezTo>
                  <a:cubicBezTo>
                    <a:pt x="9644" y="12242"/>
                    <a:pt x="9630" y="12240"/>
                    <a:pt x="9614" y="12240"/>
                  </a:cubicBezTo>
                  <a:cubicBezTo>
                    <a:pt x="9381" y="12246"/>
                    <a:pt x="9148" y="12249"/>
                    <a:pt x="8916" y="12249"/>
                  </a:cubicBezTo>
                  <a:cubicBezTo>
                    <a:pt x="8432" y="12249"/>
                    <a:pt x="7949" y="12237"/>
                    <a:pt x="7467" y="12214"/>
                  </a:cubicBezTo>
                  <a:cubicBezTo>
                    <a:pt x="6753" y="12189"/>
                    <a:pt x="6044" y="12088"/>
                    <a:pt x="5334" y="11984"/>
                  </a:cubicBezTo>
                  <a:lnTo>
                    <a:pt x="3201" y="11712"/>
                  </a:lnTo>
                  <a:cubicBezTo>
                    <a:pt x="2495" y="11591"/>
                    <a:pt x="1788" y="11481"/>
                    <a:pt x="1075" y="11380"/>
                  </a:cubicBezTo>
                  <a:lnTo>
                    <a:pt x="1060" y="11378"/>
                  </a:lnTo>
                  <a:cubicBezTo>
                    <a:pt x="1054" y="11377"/>
                    <a:pt x="1048" y="11377"/>
                    <a:pt x="1042" y="11377"/>
                  </a:cubicBezTo>
                  <a:cubicBezTo>
                    <a:pt x="986" y="11377"/>
                    <a:pt x="934" y="11416"/>
                    <a:pt x="921" y="11474"/>
                  </a:cubicBezTo>
                  <a:cubicBezTo>
                    <a:pt x="906" y="11541"/>
                    <a:pt x="948" y="11607"/>
                    <a:pt x="1016" y="11623"/>
                  </a:cubicBezTo>
                  <a:cubicBezTo>
                    <a:pt x="1721" y="11783"/>
                    <a:pt x="2430" y="11936"/>
                    <a:pt x="3140" y="12079"/>
                  </a:cubicBezTo>
                  <a:cubicBezTo>
                    <a:pt x="3854" y="12198"/>
                    <a:pt x="4573" y="12282"/>
                    <a:pt x="5291" y="12382"/>
                  </a:cubicBezTo>
                  <a:cubicBezTo>
                    <a:pt x="5986" y="12469"/>
                    <a:pt x="6684" y="12570"/>
                    <a:pt x="7392" y="12570"/>
                  </a:cubicBezTo>
                  <a:cubicBezTo>
                    <a:pt x="7413" y="12570"/>
                    <a:pt x="7434" y="12570"/>
                    <a:pt x="7455" y="12570"/>
                  </a:cubicBezTo>
                  <a:cubicBezTo>
                    <a:pt x="7555" y="12572"/>
                    <a:pt x="7654" y="12573"/>
                    <a:pt x="7753" y="12573"/>
                  </a:cubicBezTo>
                  <a:cubicBezTo>
                    <a:pt x="8301" y="12573"/>
                    <a:pt x="8847" y="12546"/>
                    <a:pt x="9390" y="12493"/>
                  </a:cubicBezTo>
                  <a:lnTo>
                    <a:pt x="9390" y="12493"/>
                  </a:lnTo>
                  <a:cubicBezTo>
                    <a:pt x="8765" y="13067"/>
                    <a:pt x="8146" y="13647"/>
                    <a:pt x="7531" y="14230"/>
                  </a:cubicBezTo>
                  <a:cubicBezTo>
                    <a:pt x="6370" y="14225"/>
                    <a:pt x="5214" y="14209"/>
                    <a:pt x="4062" y="14120"/>
                  </a:cubicBezTo>
                  <a:cubicBezTo>
                    <a:pt x="2908" y="14048"/>
                    <a:pt x="1760" y="13902"/>
                    <a:pt x="609" y="13752"/>
                  </a:cubicBezTo>
                  <a:cubicBezTo>
                    <a:pt x="604" y="13751"/>
                    <a:pt x="599" y="13751"/>
                    <a:pt x="593" y="13751"/>
                  </a:cubicBezTo>
                  <a:cubicBezTo>
                    <a:pt x="538" y="13751"/>
                    <a:pt x="486" y="13789"/>
                    <a:pt x="472" y="13844"/>
                  </a:cubicBezTo>
                  <a:cubicBezTo>
                    <a:pt x="455" y="13911"/>
                    <a:pt x="496" y="13980"/>
                    <a:pt x="562" y="13996"/>
                  </a:cubicBezTo>
                  <a:cubicBezTo>
                    <a:pt x="1700" y="14282"/>
                    <a:pt x="2866" y="14434"/>
                    <a:pt x="4033" y="14519"/>
                  </a:cubicBezTo>
                  <a:cubicBezTo>
                    <a:pt x="4524" y="14548"/>
                    <a:pt x="5015" y="14565"/>
                    <a:pt x="5507" y="14565"/>
                  </a:cubicBezTo>
                  <a:cubicBezTo>
                    <a:pt x="6093" y="14565"/>
                    <a:pt x="6679" y="14541"/>
                    <a:pt x="7262" y="14487"/>
                  </a:cubicBezTo>
                  <a:lnTo>
                    <a:pt x="7262" y="14487"/>
                  </a:lnTo>
                  <a:cubicBezTo>
                    <a:pt x="7190" y="14556"/>
                    <a:pt x="7116" y="14626"/>
                    <a:pt x="7045" y="14694"/>
                  </a:cubicBezTo>
                  <a:cubicBezTo>
                    <a:pt x="6339" y="15370"/>
                    <a:pt x="5644" y="16055"/>
                    <a:pt x="4958" y="16754"/>
                  </a:cubicBezTo>
                  <a:cubicBezTo>
                    <a:pt x="4209" y="16641"/>
                    <a:pt x="3454" y="16574"/>
                    <a:pt x="2699" y="16505"/>
                  </a:cubicBezTo>
                  <a:cubicBezTo>
                    <a:pt x="1886" y="16446"/>
                    <a:pt x="1074" y="16385"/>
                    <a:pt x="259" y="16385"/>
                  </a:cubicBezTo>
                  <a:cubicBezTo>
                    <a:pt x="252" y="16385"/>
                    <a:pt x="246" y="16385"/>
                    <a:pt x="239" y="16385"/>
                  </a:cubicBezTo>
                  <a:cubicBezTo>
                    <a:pt x="178" y="16385"/>
                    <a:pt x="125" y="16428"/>
                    <a:pt x="115" y="16490"/>
                  </a:cubicBezTo>
                  <a:cubicBezTo>
                    <a:pt x="104" y="16558"/>
                    <a:pt x="150" y="16622"/>
                    <a:pt x="219" y="16633"/>
                  </a:cubicBezTo>
                  <a:lnTo>
                    <a:pt x="224" y="16635"/>
                  </a:lnTo>
                  <a:cubicBezTo>
                    <a:pt x="1037" y="16766"/>
                    <a:pt x="1852" y="16831"/>
                    <a:pt x="2667" y="16903"/>
                  </a:cubicBezTo>
                  <a:cubicBezTo>
                    <a:pt x="3348" y="16947"/>
                    <a:pt x="4027" y="16993"/>
                    <a:pt x="4710" y="17006"/>
                  </a:cubicBezTo>
                  <a:cubicBezTo>
                    <a:pt x="4443" y="17279"/>
                    <a:pt x="4179" y="17555"/>
                    <a:pt x="3917" y="17833"/>
                  </a:cubicBezTo>
                  <a:cubicBezTo>
                    <a:pt x="3675" y="18095"/>
                    <a:pt x="3433" y="18357"/>
                    <a:pt x="3195" y="18622"/>
                  </a:cubicBezTo>
                  <a:cubicBezTo>
                    <a:pt x="2694" y="18523"/>
                    <a:pt x="2185" y="18480"/>
                    <a:pt x="1675" y="18434"/>
                  </a:cubicBezTo>
                  <a:cubicBezTo>
                    <a:pt x="1311" y="18414"/>
                    <a:pt x="946" y="18391"/>
                    <a:pt x="582" y="18391"/>
                  </a:cubicBezTo>
                  <a:cubicBezTo>
                    <a:pt x="431" y="18391"/>
                    <a:pt x="279" y="18395"/>
                    <a:pt x="128" y="18405"/>
                  </a:cubicBezTo>
                  <a:cubicBezTo>
                    <a:pt x="73" y="18408"/>
                    <a:pt x="24" y="18448"/>
                    <a:pt x="14" y="18504"/>
                  </a:cubicBezTo>
                  <a:cubicBezTo>
                    <a:pt x="0" y="18573"/>
                    <a:pt x="44" y="18638"/>
                    <a:pt x="113" y="18651"/>
                  </a:cubicBezTo>
                  <a:lnTo>
                    <a:pt x="125" y="18654"/>
                  </a:lnTo>
                  <a:cubicBezTo>
                    <a:pt x="634" y="18757"/>
                    <a:pt x="1142" y="18793"/>
                    <a:pt x="1649" y="18834"/>
                  </a:cubicBezTo>
                  <a:cubicBezTo>
                    <a:pt x="1992" y="18850"/>
                    <a:pt x="2334" y="18867"/>
                    <a:pt x="2678" y="18867"/>
                  </a:cubicBezTo>
                  <a:cubicBezTo>
                    <a:pt x="2779" y="18867"/>
                    <a:pt x="2880" y="18866"/>
                    <a:pt x="2981" y="18863"/>
                  </a:cubicBezTo>
                  <a:lnTo>
                    <a:pt x="2981" y="18863"/>
                  </a:lnTo>
                  <a:cubicBezTo>
                    <a:pt x="2308" y="19623"/>
                    <a:pt x="1664" y="20413"/>
                    <a:pt x="1117" y="21289"/>
                  </a:cubicBezTo>
                  <a:cubicBezTo>
                    <a:pt x="1081" y="21347"/>
                    <a:pt x="1097" y="21423"/>
                    <a:pt x="1155" y="21460"/>
                  </a:cubicBezTo>
                  <a:cubicBezTo>
                    <a:pt x="1175" y="21474"/>
                    <a:pt x="1199" y="21480"/>
                    <a:pt x="1222" y="21480"/>
                  </a:cubicBezTo>
                  <a:cubicBezTo>
                    <a:pt x="1263" y="21480"/>
                    <a:pt x="1304" y="21460"/>
                    <a:pt x="1328" y="21423"/>
                  </a:cubicBezTo>
                  <a:lnTo>
                    <a:pt x="1334" y="21413"/>
                  </a:lnTo>
                  <a:cubicBezTo>
                    <a:pt x="1868" y="20591"/>
                    <a:pt x="2505" y="19830"/>
                    <a:pt x="3176" y="19098"/>
                  </a:cubicBezTo>
                  <a:cubicBezTo>
                    <a:pt x="3249" y="19493"/>
                    <a:pt x="3355" y="19880"/>
                    <a:pt x="3458" y="20269"/>
                  </a:cubicBezTo>
                  <a:cubicBezTo>
                    <a:pt x="3531" y="20506"/>
                    <a:pt x="3597" y="20747"/>
                    <a:pt x="3677" y="20982"/>
                  </a:cubicBezTo>
                  <a:lnTo>
                    <a:pt x="3800" y="21334"/>
                  </a:lnTo>
                  <a:lnTo>
                    <a:pt x="3870" y="21507"/>
                  </a:lnTo>
                  <a:lnTo>
                    <a:pt x="3903" y="21593"/>
                  </a:lnTo>
                  <a:cubicBezTo>
                    <a:pt x="3916" y="21607"/>
                    <a:pt x="3905" y="21654"/>
                    <a:pt x="4001" y="21707"/>
                  </a:cubicBezTo>
                  <a:cubicBezTo>
                    <a:pt x="4015" y="21711"/>
                    <a:pt x="4029" y="21716"/>
                    <a:pt x="4048" y="21716"/>
                  </a:cubicBezTo>
                  <a:cubicBezTo>
                    <a:pt x="4063" y="21716"/>
                    <a:pt x="4082" y="21713"/>
                    <a:pt x="4107" y="21704"/>
                  </a:cubicBezTo>
                  <a:cubicBezTo>
                    <a:pt x="4161" y="21676"/>
                    <a:pt x="4174" y="21634"/>
                    <a:pt x="4178" y="21612"/>
                  </a:cubicBezTo>
                  <a:cubicBezTo>
                    <a:pt x="4182" y="21584"/>
                    <a:pt x="4184" y="21566"/>
                    <a:pt x="4168" y="21528"/>
                  </a:cubicBezTo>
                  <a:cubicBezTo>
                    <a:pt x="4164" y="21519"/>
                    <a:pt x="4153" y="21502"/>
                    <a:pt x="4136" y="21486"/>
                  </a:cubicBezTo>
                  <a:lnTo>
                    <a:pt x="4127" y="21430"/>
                  </a:lnTo>
                  <a:lnTo>
                    <a:pt x="4096" y="21246"/>
                  </a:lnTo>
                  <a:lnTo>
                    <a:pt x="4021" y="20882"/>
                  </a:lnTo>
                  <a:cubicBezTo>
                    <a:pt x="3969" y="20641"/>
                    <a:pt x="3901" y="20401"/>
                    <a:pt x="3843" y="20163"/>
                  </a:cubicBezTo>
                  <a:cubicBezTo>
                    <a:pt x="3715" y="19720"/>
                    <a:pt x="3589" y="19276"/>
                    <a:pt x="3412" y="18845"/>
                  </a:cubicBezTo>
                  <a:cubicBezTo>
                    <a:pt x="3657" y="18580"/>
                    <a:pt x="3906" y="18320"/>
                    <a:pt x="4156" y="18060"/>
                  </a:cubicBezTo>
                  <a:cubicBezTo>
                    <a:pt x="4469" y="17731"/>
                    <a:pt x="4788" y="17406"/>
                    <a:pt x="5108" y="17081"/>
                  </a:cubicBezTo>
                  <a:cubicBezTo>
                    <a:pt x="5226" y="17721"/>
                    <a:pt x="5393" y="18348"/>
                    <a:pt x="5556" y="18976"/>
                  </a:cubicBezTo>
                  <a:cubicBezTo>
                    <a:pt x="5750" y="19649"/>
                    <a:pt x="5942" y="20326"/>
                    <a:pt x="6189" y="20983"/>
                  </a:cubicBezTo>
                  <a:cubicBezTo>
                    <a:pt x="6204" y="21029"/>
                    <a:pt x="6247" y="21058"/>
                    <a:pt x="6295" y="21058"/>
                  </a:cubicBezTo>
                  <a:cubicBezTo>
                    <a:pt x="6302" y="21058"/>
                    <a:pt x="6308" y="21058"/>
                    <a:pt x="6315" y="21057"/>
                  </a:cubicBezTo>
                  <a:cubicBezTo>
                    <a:pt x="6378" y="21046"/>
                    <a:pt x="6420" y="20987"/>
                    <a:pt x="6407" y="20924"/>
                  </a:cubicBezTo>
                  <a:lnTo>
                    <a:pt x="6406" y="20917"/>
                  </a:lnTo>
                  <a:cubicBezTo>
                    <a:pt x="6286" y="20224"/>
                    <a:pt x="6113" y="19548"/>
                    <a:pt x="5942" y="18872"/>
                  </a:cubicBezTo>
                  <a:cubicBezTo>
                    <a:pt x="5754" y="18200"/>
                    <a:pt x="5569" y="17527"/>
                    <a:pt x="5322" y="16868"/>
                  </a:cubicBezTo>
                  <a:lnTo>
                    <a:pt x="5320" y="16866"/>
                  </a:lnTo>
                  <a:cubicBezTo>
                    <a:pt x="5966" y="16219"/>
                    <a:pt x="6623" y="15580"/>
                    <a:pt x="7286" y="14950"/>
                  </a:cubicBezTo>
                  <a:lnTo>
                    <a:pt x="7424" y="14820"/>
                  </a:lnTo>
                  <a:cubicBezTo>
                    <a:pt x="7521" y="15742"/>
                    <a:pt x="7687" y="16653"/>
                    <a:pt x="7871" y="17560"/>
                  </a:cubicBezTo>
                  <a:cubicBezTo>
                    <a:pt x="8091" y="18552"/>
                    <a:pt x="8332" y="19538"/>
                    <a:pt x="8655" y="20501"/>
                  </a:cubicBezTo>
                  <a:cubicBezTo>
                    <a:pt x="8671" y="20548"/>
                    <a:pt x="8717" y="20581"/>
                    <a:pt x="8766" y="20581"/>
                  </a:cubicBezTo>
                  <a:cubicBezTo>
                    <a:pt x="8774" y="20581"/>
                    <a:pt x="8781" y="20580"/>
                    <a:pt x="8788" y="20579"/>
                  </a:cubicBezTo>
                  <a:cubicBezTo>
                    <a:pt x="8849" y="20565"/>
                    <a:pt x="8889" y="20505"/>
                    <a:pt x="8878" y="20443"/>
                  </a:cubicBezTo>
                  <a:lnTo>
                    <a:pt x="7660" y="14596"/>
                  </a:lnTo>
                  <a:cubicBezTo>
                    <a:pt x="8289" y="14004"/>
                    <a:pt x="8925" y="13417"/>
                    <a:pt x="9566" y="12835"/>
                  </a:cubicBezTo>
                  <a:cubicBezTo>
                    <a:pt x="9770" y="14032"/>
                    <a:pt x="10026" y="15217"/>
                    <a:pt x="10281" y="16403"/>
                  </a:cubicBezTo>
                  <a:cubicBezTo>
                    <a:pt x="10565" y="17658"/>
                    <a:pt x="10849" y="18914"/>
                    <a:pt x="11189" y="20159"/>
                  </a:cubicBezTo>
                  <a:cubicBezTo>
                    <a:pt x="11204" y="20208"/>
                    <a:pt x="11251" y="20246"/>
                    <a:pt x="11303" y="20246"/>
                  </a:cubicBezTo>
                  <a:cubicBezTo>
                    <a:pt x="11308" y="20246"/>
                    <a:pt x="11314" y="20246"/>
                    <a:pt x="11320" y="20245"/>
                  </a:cubicBezTo>
                  <a:cubicBezTo>
                    <a:pt x="11383" y="20234"/>
                    <a:pt x="11425" y="20176"/>
                    <a:pt x="11414" y="20114"/>
                  </a:cubicBezTo>
                  <a:cubicBezTo>
                    <a:pt x="11204" y="18842"/>
                    <a:pt x="10936" y="17580"/>
                    <a:pt x="10670" y="16319"/>
                  </a:cubicBezTo>
                  <a:cubicBezTo>
                    <a:pt x="10395" y="15086"/>
                    <a:pt x="10123" y="13850"/>
                    <a:pt x="9791" y="12630"/>
                  </a:cubicBezTo>
                  <a:cubicBezTo>
                    <a:pt x="10438" y="12045"/>
                    <a:pt x="11091" y="11466"/>
                    <a:pt x="11748" y="10894"/>
                  </a:cubicBezTo>
                  <a:lnTo>
                    <a:pt x="12872" y="15170"/>
                  </a:lnTo>
                  <a:lnTo>
                    <a:pt x="14014" y="19724"/>
                  </a:lnTo>
                  <a:cubicBezTo>
                    <a:pt x="14026" y="19775"/>
                    <a:pt x="14072" y="19811"/>
                    <a:pt x="14123" y="19811"/>
                  </a:cubicBezTo>
                  <a:cubicBezTo>
                    <a:pt x="14130" y="19811"/>
                    <a:pt x="14136" y="19810"/>
                    <a:pt x="14143" y="19809"/>
                  </a:cubicBezTo>
                  <a:cubicBezTo>
                    <a:pt x="14205" y="19798"/>
                    <a:pt x="14247" y="19740"/>
                    <a:pt x="14236" y="19677"/>
                  </a:cubicBezTo>
                  <a:cubicBezTo>
                    <a:pt x="13714" y="16634"/>
                    <a:pt x="12961" y="13627"/>
                    <a:pt x="11968" y="10703"/>
                  </a:cubicBezTo>
                  <a:cubicBezTo>
                    <a:pt x="12599" y="10155"/>
                    <a:pt x="13236" y="9613"/>
                    <a:pt x="13877" y="9078"/>
                  </a:cubicBezTo>
                  <a:cubicBezTo>
                    <a:pt x="13916" y="9045"/>
                    <a:pt x="13956" y="9012"/>
                    <a:pt x="13994" y="8980"/>
                  </a:cubicBezTo>
                  <a:lnTo>
                    <a:pt x="13994" y="8980"/>
                  </a:lnTo>
                  <a:cubicBezTo>
                    <a:pt x="13987" y="9004"/>
                    <a:pt x="13988" y="9032"/>
                    <a:pt x="13998" y="9057"/>
                  </a:cubicBezTo>
                  <a:lnTo>
                    <a:pt x="15915" y="14021"/>
                  </a:lnTo>
                  <a:cubicBezTo>
                    <a:pt x="16551" y="15676"/>
                    <a:pt x="17149" y="17345"/>
                    <a:pt x="17765" y="19010"/>
                  </a:cubicBezTo>
                  <a:cubicBezTo>
                    <a:pt x="17783" y="19056"/>
                    <a:pt x="17827" y="19085"/>
                    <a:pt x="17875" y="19085"/>
                  </a:cubicBezTo>
                  <a:cubicBezTo>
                    <a:pt x="17885" y="19085"/>
                    <a:pt x="17895" y="19084"/>
                    <a:pt x="17905" y="19081"/>
                  </a:cubicBezTo>
                  <a:cubicBezTo>
                    <a:pt x="17965" y="19063"/>
                    <a:pt x="18001" y="18999"/>
                    <a:pt x="17984" y="18939"/>
                  </a:cubicBezTo>
                  <a:cubicBezTo>
                    <a:pt x="17491" y="17229"/>
                    <a:pt x="16907" y="15548"/>
                    <a:pt x="16289" y="13880"/>
                  </a:cubicBezTo>
                  <a:cubicBezTo>
                    <a:pt x="15655" y="12218"/>
                    <a:pt x="14988" y="10568"/>
                    <a:pt x="14227" y="8959"/>
                  </a:cubicBezTo>
                  <a:cubicBezTo>
                    <a:pt x="14206" y="8915"/>
                    <a:pt x="14163" y="8888"/>
                    <a:pt x="14116" y="8888"/>
                  </a:cubicBezTo>
                  <a:cubicBezTo>
                    <a:pt x="14113" y="8888"/>
                    <a:pt x="14110" y="8888"/>
                    <a:pt x="14106" y="8889"/>
                  </a:cubicBezTo>
                  <a:cubicBezTo>
                    <a:pt x="15011" y="8138"/>
                    <a:pt x="15925" y="7396"/>
                    <a:pt x="16862" y="6689"/>
                  </a:cubicBezTo>
                  <a:cubicBezTo>
                    <a:pt x="17885" y="8284"/>
                    <a:pt x="18817" y="9936"/>
                    <a:pt x="19542" y="11684"/>
                  </a:cubicBezTo>
                  <a:cubicBezTo>
                    <a:pt x="20324" y="13431"/>
                    <a:pt x="20888" y="15268"/>
                    <a:pt x="21341" y="17131"/>
                  </a:cubicBezTo>
                  <a:cubicBezTo>
                    <a:pt x="21354" y="17182"/>
                    <a:pt x="21399" y="17218"/>
                    <a:pt x="21451" y="17218"/>
                  </a:cubicBezTo>
                  <a:cubicBezTo>
                    <a:pt x="21458" y="17218"/>
                    <a:pt x="21464" y="17218"/>
                    <a:pt x="21471" y="17217"/>
                  </a:cubicBezTo>
                  <a:cubicBezTo>
                    <a:pt x="21534" y="17206"/>
                    <a:pt x="21576" y="17146"/>
                    <a:pt x="21566" y="17085"/>
                  </a:cubicBezTo>
                  <a:cubicBezTo>
                    <a:pt x="21245" y="15175"/>
                    <a:pt x="20644" y="13318"/>
                    <a:pt x="19908" y="11526"/>
                  </a:cubicBezTo>
                  <a:cubicBezTo>
                    <a:pt x="19131" y="9773"/>
                    <a:pt x="18212" y="8075"/>
                    <a:pt x="17067" y="6537"/>
                  </a:cubicBezTo>
                  <a:cubicBezTo>
                    <a:pt x="17155" y="6472"/>
                    <a:pt x="17243" y="6406"/>
                    <a:pt x="17331" y="6342"/>
                  </a:cubicBezTo>
                  <a:cubicBezTo>
                    <a:pt x="18488" y="5445"/>
                    <a:pt x="19834" y="4852"/>
                    <a:pt x="21111" y="4093"/>
                  </a:cubicBezTo>
                  <a:cubicBezTo>
                    <a:pt x="23668" y="2635"/>
                    <a:pt x="26200" y="1095"/>
                    <a:pt x="29010" y="228"/>
                  </a:cubicBezTo>
                  <a:cubicBezTo>
                    <a:pt x="29079" y="205"/>
                    <a:pt x="29113" y="142"/>
                    <a:pt x="29096" y="83"/>
                  </a:cubicBezTo>
                  <a:cubicBezTo>
                    <a:pt x="29082" y="33"/>
                    <a:pt x="29036" y="0"/>
                    <a:pt x="28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0" name="Google Shape;4450;p84"/>
          <p:cNvSpPr/>
          <p:nvPr/>
        </p:nvSpPr>
        <p:spPr>
          <a:xfrm>
            <a:off x="-428660" y="1285866"/>
            <a:ext cx="7730700" cy="24666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strike="sngStrike"/>
          </a:p>
        </p:txBody>
      </p:sp>
      <p:sp>
        <p:nvSpPr>
          <p:cNvPr id="4451" name="Google Shape;4451;p84"/>
          <p:cNvSpPr txBox="1">
            <a:spLocks noGrp="1"/>
          </p:cNvSpPr>
          <p:nvPr>
            <p:ph type="title"/>
          </p:nvPr>
        </p:nvSpPr>
        <p:spPr>
          <a:xfrm>
            <a:off x="713225" y="1230900"/>
            <a:ext cx="673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4000" u="sng" dirty="0" smtClean="0"/>
              <a:t>GOTOV PROIZVOD</a:t>
            </a:r>
            <a:br>
              <a:rPr lang="sr-Latn-ME" sz="4000" u="sng" dirty="0" smtClean="0"/>
            </a:br>
            <a:r>
              <a:rPr lang="sr-Latn-ME" sz="4000" dirty="0" smtClean="0"/>
              <a:t>-SPREMAN ZA UPOTREBU I IGRU</a:t>
            </a:r>
            <a:endParaRPr lang="en-US" sz="4000" dirty="0"/>
          </a:p>
        </p:txBody>
      </p:sp>
      <p:grpSp>
        <p:nvGrpSpPr>
          <p:cNvPr id="6" name="Google Shape;4452;p84"/>
          <p:cNvGrpSpPr/>
          <p:nvPr/>
        </p:nvGrpSpPr>
        <p:grpSpPr>
          <a:xfrm>
            <a:off x="96428" y="1006852"/>
            <a:ext cx="802480" cy="759995"/>
            <a:chOff x="8517078" y="2467652"/>
            <a:chExt cx="802480" cy="759995"/>
          </a:xfrm>
        </p:grpSpPr>
        <p:sp>
          <p:nvSpPr>
            <p:cNvPr id="4453" name="Google Shape;4453;p84"/>
            <p:cNvSpPr/>
            <p:nvPr/>
          </p:nvSpPr>
          <p:spPr>
            <a:xfrm>
              <a:off x="8517078" y="2467652"/>
              <a:ext cx="802480" cy="759995"/>
            </a:xfrm>
            <a:custGeom>
              <a:avLst/>
              <a:gdLst/>
              <a:ahLst/>
              <a:cxnLst/>
              <a:rect l="l" t="t" r="r" b="b"/>
              <a:pathLst>
                <a:path w="23384" h="22146" extrusionOk="0">
                  <a:moveTo>
                    <a:pt x="15146" y="1"/>
                  </a:moveTo>
                  <a:cubicBezTo>
                    <a:pt x="14800" y="1"/>
                    <a:pt x="14444" y="85"/>
                    <a:pt x="14120" y="241"/>
                  </a:cubicBezTo>
                  <a:cubicBezTo>
                    <a:pt x="13106" y="731"/>
                    <a:pt x="12334" y="1742"/>
                    <a:pt x="11671" y="2821"/>
                  </a:cubicBezTo>
                  <a:cubicBezTo>
                    <a:pt x="11588" y="2549"/>
                    <a:pt x="11462" y="2286"/>
                    <a:pt x="11276" y="2049"/>
                  </a:cubicBezTo>
                  <a:cubicBezTo>
                    <a:pt x="10944" y="1629"/>
                    <a:pt x="10466" y="1362"/>
                    <a:pt x="9928" y="1299"/>
                  </a:cubicBezTo>
                  <a:cubicBezTo>
                    <a:pt x="9845" y="1290"/>
                    <a:pt x="9765" y="1284"/>
                    <a:pt x="9681" y="1284"/>
                  </a:cubicBezTo>
                  <a:cubicBezTo>
                    <a:pt x="9082" y="1284"/>
                    <a:pt x="8494" y="1540"/>
                    <a:pt x="8063" y="1984"/>
                  </a:cubicBezTo>
                  <a:cubicBezTo>
                    <a:pt x="6778" y="3315"/>
                    <a:pt x="5724" y="4870"/>
                    <a:pt x="4958" y="6554"/>
                  </a:cubicBezTo>
                  <a:cubicBezTo>
                    <a:pt x="4770" y="6430"/>
                    <a:pt x="4542" y="6332"/>
                    <a:pt x="4268" y="6274"/>
                  </a:cubicBezTo>
                  <a:cubicBezTo>
                    <a:pt x="4134" y="6248"/>
                    <a:pt x="3999" y="6234"/>
                    <a:pt x="3864" y="6234"/>
                  </a:cubicBezTo>
                  <a:cubicBezTo>
                    <a:pt x="3032" y="6234"/>
                    <a:pt x="2283" y="6741"/>
                    <a:pt x="1955" y="7526"/>
                  </a:cubicBezTo>
                  <a:cubicBezTo>
                    <a:pt x="637" y="10670"/>
                    <a:pt x="816" y="14398"/>
                    <a:pt x="2393" y="17435"/>
                  </a:cubicBezTo>
                  <a:cubicBezTo>
                    <a:pt x="1613" y="18274"/>
                    <a:pt x="964" y="19088"/>
                    <a:pt x="414" y="19912"/>
                  </a:cubicBezTo>
                  <a:cubicBezTo>
                    <a:pt x="1" y="20546"/>
                    <a:pt x="170" y="21409"/>
                    <a:pt x="798" y="21841"/>
                  </a:cubicBezTo>
                  <a:cubicBezTo>
                    <a:pt x="1033" y="22000"/>
                    <a:pt x="1304" y="22085"/>
                    <a:pt x="1589" y="22085"/>
                  </a:cubicBezTo>
                  <a:cubicBezTo>
                    <a:pt x="2053" y="22085"/>
                    <a:pt x="2487" y="21855"/>
                    <a:pt x="2738" y="21487"/>
                  </a:cubicBezTo>
                  <a:cubicBezTo>
                    <a:pt x="3138" y="20917"/>
                    <a:pt x="3599" y="20345"/>
                    <a:pt x="4132" y="19761"/>
                  </a:cubicBezTo>
                  <a:cubicBezTo>
                    <a:pt x="5762" y="21265"/>
                    <a:pt x="7988" y="22047"/>
                    <a:pt x="10908" y="22141"/>
                  </a:cubicBezTo>
                  <a:cubicBezTo>
                    <a:pt x="11005" y="22144"/>
                    <a:pt x="11103" y="22146"/>
                    <a:pt x="11202" y="22146"/>
                  </a:cubicBezTo>
                  <a:cubicBezTo>
                    <a:pt x="11725" y="22146"/>
                    <a:pt x="12499" y="22083"/>
                    <a:pt x="13173" y="21539"/>
                  </a:cubicBezTo>
                  <a:cubicBezTo>
                    <a:pt x="13622" y="21177"/>
                    <a:pt x="13912" y="20652"/>
                    <a:pt x="13971" y="20099"/>
                  </a:cubicBezTo>
                  <a:cubicBezTo>
                    <a:pt x="14026" y="19591"/>
                    <a:pt x="13897" y="19179"/>
                    <a:pt x="13695" y="18850"/>
                  </a:cubicBezTo>
                  <a:cubicBezTo>
                    <a:pt x="15253" y="18768"/>
                    <a:pt x="16988" y="18636"/>
                    <a:pt x="18600" y="17575"/>
                  </a:cubicBezTo>
                  <a:cubicBezTo>
                    <a:pt x="19500" y="16982"/>
                    <a:pt x="20159" y="16076"/>
                    <a:pt x="20451" y="15025"/>
                  </a:cubicBezTo>
                  <a:cubicBezTo>
                    <a:pt x="20615" y="14434"/>
                    <a:pt x="20566" y="13910"/>
                    <a:pt x="20308" y="13470"/>
                  </a:cubicBezTo>
                  <a:cubicBezTo>
                    <a:pt x="20178" y="13249"/>
                    <a:pt x="19969" y="13001"/>
                    <a:pt x="19640" y="12821"/>
                  </a:cubicBezTo>
                  <a:cubicBezTo>
                    <a:pt x="21093" y="12184"/>
                    <a:pt x="22413" y="11267"/>
                    <a:pt x="23053" y="9693"/>
                  </a:cubicBezTo>
                  <a:cubicBezTo>
                    <a:pt x="23384" y="8893"/>
                    <a:pt x="23254" y="8112"/>
                    <a:pt x="22714" y="7602"/>
                  </a:cubicBezTo>
                  <a:cubicBezTo>
                    <a:pt x="22213" y="7132"/>
                    <a:pt x="21598" y="7132"/>
                    <a:pt x="21396" y="7132"/>
                  </a:cubicBezTo>
                  <a:lnTo>
                    <a:pt x="21365" y="7132"/>
                  </a:lnTo>
                  <a:cubicBezTo>
                    <a:pt x="20913" y="7136"/>
                    <a:pt x="20461" y="7162"/>
                    <a:pt x="20013" y="7215"/>
                  </a:cubicBezTo>
                  <a:cubicBezTo>
                    <a:pt x="20211" y="6967"/>
                    <a:pt x="20420" y="6720"/>
                    <a:pt x="20586" y="6525"/>
                  </a:cubicBezTo>
                  <a:cubicBezTo>
                    <a:pt x="21157" y="5853"/>
                    <a:pt x="21697" y="5216"/>
                    <a:pt x="21988" y="4607"/>
                  </a:cubicBezTo>
                  <a:cubicBezTo>
                    <a:pt x="22200" y="4170"/>
                    <a:pt x="22844" y="2836"/>
                    <a:pt x="21890" y="1590"/>
                  </a:cubicBezTo>
                  <a:cubicBezTo>
                    <a:pt x="21386" y="936"/>
                    <a:pt x="20602" y="558"/>
                    <a:pt x="19739" y="558"/>
                  </a:cubicBezTo>
                  <a:cubicBezTo>
                    <a:pt x="19554" y="558"/>
                    <a:pt x="19368" y="577"/>
                    <a:pt x="19186" y="611"/>
                  </a:cubicBezTo>
                  <a:cubicBezTo>
                    <a:pt x="18327" y="777"/>
                    <a:pt x="17689" y="1212"/>
                    <a:pt x="17170" y="1701"/>
                  </a:cubicBezTo>
                  <a:cubicBezTo>
                    <a:pt x="16982" y="525"/>
                    <a:pt x="16039" y="165"/>
                    <a:pt x="15720" y="79"/>
                  </a:cubicBezTo>
                  <a:cubicBezTo>
                    <a:pt x="15534" y="28"/>
                    <a:pt x="15341" y="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4"/>
            <p:cNvSpPr/>
            <p:nvPr/>
          </p:nvSpPr>
          <p:spPr>
            <a:xfrm>
              <a:off x="8582656" y="2512880"/>
              <a:ext cx="688512" cy="669672"/>
            </a:xfrm>
            <a:custGeom>
              <a:avLst/>
              <a:gdLst/>
              <a:ahLst/>
              <a:cxnLst/>
              <a:rect l="l" t="t" r="r" b="b"/>
              <a:pathLst>
                <a:path w="20063" h="19514" extrusionOk="0">
                  <a:moveTo>
                    <a:pt x="13238" y="0"/>
                  </a:moveTo>
                  <a:cubicBezTo>
                    <a:pt x="13082" y="0"/>
                    <a:pt x="12925" y="41"/>
                    <a:pt x="12782" y="109"/>
                  </a:cubicBezTo>
                  <a:cubicBezTo>
                    <a:pt x="11192" y="877"/>
                    <a:pt x="10038" y="4060"/>
                    <a:pt x="9125" y="5070"/>
                  </a:cubicBezTo>
                  <a:cubicBezTo>
                    <a:pt x="9031" y="5175"/>
                    <a:pt x="8911" y="5221"/>
                    <a:pt x="8794" y="5221"/>
                  </a:cubicBezTo>
                  <a:cubicBezTo>
                    <a:pt x="8546" y="5221"/>
                    <a:pt x="8308" y="5014"/>
                    <a:pt x="8343" y="4717"/>
                  </a:cubicBezTo>
                  <a:lnTo>
                    <a:pt x="8558" y="2921"/>
                  </a:lnTo>
                  <a:cubicBezTo>
                    <a:pt x="8637" y="2264"/>
                    <a:pt x="8562" y="1372"/>
                    <a:pt x="7865" y="1290"/>
                  </a:cubicBezTo>
                  <a:cubicBezTo>
                    <a:pt x="7834" y="1286"/>
                    <a:pt x="7802" y="1284"/>
                    <a:pt x="7771" y="1284"/>
                  </a:cubicBezTo>
                  <a:cubicBezTo>
                    <a:pt x="7520" y="1284"/>
                    <a:pt x="7277" y="1399"/>
                    <a:pt x="7100" y="1583"/>
                  </a:cubicBezTo>
                  <a:cubicBezTo>
                    <a:pt x="5473" y="3267"/>
                    <a:pt x="4251" y="5343"/>
                    <a:pt x="3565" y="7583"/>
                  </a:cubicBezTo>
                  <a:cubicBezTo>
                    <a:pt x="3502" y="7792"/>
                    <a:pt x="3316" y="7950"/>
                    <a:pt x="3103" y="7950"/>
                  </a:cubicBezTo>
                  <a:cubicBezTo>
                    <a:pt x="3092" y="7950"/>
                    <a:pt x="3081" y="7950"/>
                    <a:pt x="3070" y="7949"/>
                  </a:cubicBezTo>
                  <a:cubicBezTo>
                    <a:pt x="2843" y="7930"/>
                    <a:pt x="2774" y="7752"/>
                    <a:pt x="2739" y="7583"/>
                  </a:cubicBezTo>
                  <a:cubicBezTo>
                    <a:pt x="2632" y="7064"/>
                    <a:pt x="2683" y="6371"/>
                    <a:pt x="2094" y="6248"/>
                  </a:cubicBezTo>
                  <a:cubicBezTo>
                    <a:pt x="2048" y="6239"/>
                    <a:pt x="2002" y="6234"/>
                    <a:pt x="1957" y="6234"/>
                  </a:cubicBezTo>
                  <a:cubicBezTo>
                    <a:pt x="1657" y="6234"/>
                    <a:pt x="1380" y="6433"/>
                    <a:pt x="1261" y="6717"/>
                  </a:cubicBezTo>
                  <a:cubicBezTo>
                    <a:pt x="1" y="9731"/>
                    <a:pt x="293" y="13336"/>
                    <a:pt x="1996" y="16119"/>
                  </a:cubicBezTo>
                  <a:cubicBezTo>
                    <a:pt x="3460" y="18514"/>
                    <a:pt x="6241" y="19419"/>
                    <a:pt x="9047" y="19510"/>
                  </a:cubicBezTo>
                  <a:cubicBezTo>
                    <a:pt x="9127" y="19512"/>
                    <a:pt x="9207" y="19514"/>
                    <a:pt x="9287" y="19514"/>
                  </a:cubicBezTo>
                  <a:cubicBezTo>
                    <a:pt x="9697" y="19514"/>
                    <a:pt x="10110" y="19466"/>
                    <a:pt x="10442" y="19199"/>
                  </a:cubicBezTo>
                  <a:cubicBezTo>
                    <a:pt x="10614" y="19059"/>
                    <a:pt x="10736" y="18860"/>
                    <a:pt x="10759" y="18641"/>
                  </a:cubicBezTo>
                  <a:cubicBezTo>
                    <a:pt x="10859" y="17714"/>
                    <a:pt x="9251" y="17587"/>
                    <a:pt x="9470" y="16797"/>
                  </a:cubicBezTo>
                  <a:cubicBezTo>
                    <a:pt x="9540" y="16539"/>
                    <a:pt x="9782" y="16358"/>
                    <a:pt x="10049" y="16330"/>
                  </a:cubicBezTo>
                  <a:cubicBezTo>
                    <a:pt x="12054" y="16119"/>
                    <a:pt x="14143" y="16364"/>
                    <a:pt x="15970" y="15160"/>
                  </a:cubicBezTo>
                  <a:cubicBezTo>
                    <a:pt x="16610" y="14739"/>
                    <a:pt x="17073" y="14091"/>
                    <a:pt x="17280" y="13355"/>
                  </a:cubicBezTo>
                  <a:cubicBezTo>
                    <a:pt x="17327" y="13180"/>
                    <a:pt x="17362" y="12975"/>
                    <a:pt x="17268" y="12816"/>
                  </a:cubicBezTo>
                  <a:cubicBezTo>
                    <a:pt x="17144" y="12605"/>
                    <a:pt x="16861" y="12564"/>
                    <a:pt x="16617" y="12561"/>
                  </a:cubicBezTo>
                  <a:cubicBezTo>
                    <a:pt x="16602" y="12560"/>
                    <a:pt x="16587" y="12560"/>
                    <a:pt x="16572" y="12560"/>
                  </a:cubicBezTo>
                  <a:cubicBezTo>
                    <a:pt x="15913" y="12560"/>
                    <a:pt x="14880" y="12732"/>
                    <a:pt x="14134" y="12732"/>
                  </a:cubicBezTo>
                  <a:cubicBezTo>
                    <a:pt x="13556" y="12732"/>
                    <a:pt x="13151" y="12629"/>
                    <a:pt x="13223" y="12265"/>
                  </a:cubicBezTo>
                  <a:cubicBezTo>
                    <a:pt x="13288" y="11608"/>
                    <a:pt x="14546" y="11220"/>
                    <a:pt x="15361" y="10964"/>
                  </a:cubicBezTo>
                  <a:cubicBezTo>
                    <a:pt x="17176" y="10395"/>
                    <a:pt x="19211" y="9640"/>
                    <a:pt x="19928" y="7879"/>
                  </a:cubicBezTo>
                  <a:cubicBezTo>
                    <a:pt x="20012" y="7669"/>
                    <a:pt x="20063" y="7396"/>
                    <a:pt x="19900" y="7241"/>
                  </a:cubicBezTo>
                  <a:cubicBezTo>
                    <a:pt x="19793" y="7142"/>
                    <a:pt x="19636" y="7129"/>
                    <a:pt x="19490" y="7129"/>
                  </a:cubicBezTo>
                  <a:cubicBezTo>
                    <a:pt x="19481" y="7129"/>
                    <a:pt x="19472" y="7129"/>
                    <a:pt x="19464" y="7129"/>
                  </a:cubicBezTo>
                  <a:cubicBezTo>
                    <a:pt x="18590" y="7135"/>
                    <a:pt x="17718" y="7243"/>
                    <a:pt x="16871" y="7449"/>
                  </a:cubicBezTo>
                  <a:cubicBezTo>
                    <a:pt x="16817" y="7462"/>
                    <a:pt x="16761" y="7469"/>
                    <a:pt x="16706" y="7469"/>
                  </a:cubicBezTo>
                  <a:cubicBezTo>
                    <a:pt x="16513" y="7469"/>
                    <a:pt x="16325" y="7389"/>
                    <a:pt x="16214" y="7228"/>
                  </a:cubicBezTo>
                  <a:cubicBezTo>
                    <a:pt x="15530" y="6241"/>
                    <a:pt x="18271" y="4001"/>
                    <a:pt x="18892" y="2716"/>
                  </a:cubicBezTo>
                  <a:cubicBezTo>
                    <a:pt x="19139" y="2202"/>
                    <a:pt x="19347" y="1612"/>
                    <a:pt x="18934" y="1072"/>
                  </a:cubicBezTo>
                  <a:cubicBezTo>
                    <a:pt x="18671" y="729"/>
                    <a:pt x="18256" y="556"/>
                    <a:pt x="17829" y="556"/>
                  </a:cubicBezTo>
                  <a:cubicBezTo>
                    <a:pt x="17728" y="556"/>
                    <a:pt x="17627" y="566"/>
                    <a:pt x="17526" y="585"/>
                  </a:cubicBezTo>
                  <a:cubicBezTo>
                    <a:pt x="16451" y="792"/>
                    <a:pt x="15830" y="1698"/>
                    <a:pt x="15146" y="2465"/>
                  </a:cubicBezTo>
                  <a:cubicBezTo>
                    <a:pt x="14723" y="2940"/>
                    <a:pt x="13741" y="4156"/>
                    <a:pt x="13319" y="4156"/>
                  </a:cubicBezTo>
                  <a:cubicBezTo>
                    <a:pt x="13211" y="4156"/>
                    <a:pt x="13140" y="4077"/>
                    <a:pt x="13124" y="3887"/>
                  </a:cubicBezTo>
                  <a:cubicBezTo>
                    <a:pt x="13109" y="3722"/>
                    <a:pt x="13156" y="3562"/>
                    <a:pt x="13232" y="3418"/>
                  </a:cubicBezTo>
                  <a:cubicBezTo>
                    <a:pt x="13658" y="2616"/>
                    <a:pt x="13934" y="1812"/>
                    <a:pt x="13973" y="893"/>
                  </a:cubicBezTo>
                  <a:cubicBezTo>
                    <a:pt x="13987" y="545"/>
                    <a:pt x="13934" y="160"/>
                    <a:pt x="13460" y="30"/>
                  </a:cubicBezTo>
                  <a:cubicBezTo>
                    <a:pt x="13387" y="10"/>
                    <a:pt x="13312" y="0"/>
                    <a:pt x="13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4"/>
            <p:cNvSpPr/>
            <p:nvPr/>
          </p:nvSpPr>
          <p:spPr>
            <a:xfrm>
              <a:off x="8568312" y="2645753"/>
              <a:ext cx="569259" cy="534735"/>
            </a:xfrm>
            <a:custGeom>
              <a:avLst/>
              <a:gdLst/>
              <a:ahLst/>
              <a:cxnLst/>
              <a:rect l="l" t="t" r="r" b="b"/>
              <a:pathLst>
                <a:path w="16588" h="15582" extrusionOk="0">
                  <a:moveTo>
                    <a:pt x="16497" y="0"/>
                  </a:moveTo>
                  <a:cubicBezTo>
                    <a:pt x="16477" y="0"/>
                    <a:pt x="16457" y="7"/>
                    <a:pt x="16442" y="22"/>
                  </a:cubicBezTo>
                  <a:lnTo>
                    <a:pt x="14360" y="1922"/>
                  </a:lnTo>
                  <a:cubicBezTo>
                    <a:pt x="12345" y="3762"/>
                    <a:pt x="10108" y="5768"/>
                    <a:pt x="8055" y="7544"/>
                  </a:cubicBezTo>
                  <a:cubicBezTo>
                    <a:pt x="5307" y="10024"/>
                    <a:pt x="2098" y="12335"/>
                    <a:pt x="26" y="15444"/>
                  </a:cubicBezTo>
                  <a:cubicBezTo>
                    <a:pt x="0" y="15486"/>
                    <a:pt x="10" y="15539"/>
                    <a:pt x="51" y="15567"/>
                  </a:cubicBezTo>
                  <a:cubicBezTo>
                    <a:pt x="65" y="15577"/>
                    <a:pt x="82" y="15582"/>
                    <a:pt x="99" y="15582"/>
                  </a:cubicBezTo>
                  <a:cubicBezTo>
                    <a:pt x="128" y="15582"/>
                    <a:pt x="156" y="15568"/>
                    <a:pt x="174" y="15544"/>
                  </a:cubicBezTo>
                  <a:cubicBezTo>
                    <a:pt x="2342" y="12458"/>
                    <a:pt x="5457" y="10249"/>
                    <a:pt x="8240" y="7758"/>
                  </a:cubicBezTo>
                  <a:cubicBezTo>
                    <a:pt x="10978" y="5350"/>
                    <a:pt x="13913" y="2675"/>
                    <a:pt x="16553" y="142"/>
                  </a:cubicBezTo>
                  <a:cubicBezTo>
                    <a:pt x="16586" y="110"/>
                    <a:pt x="16588" y="59"/>
                    <a:pt x="16554" y="25"/>
                  </a:cubicBezTo>
                  <a:cubicBezTo>
                    <a:pt x="16539" y="8"/>
                    <a:pt x="16518" y="0"/>
                    <a:pt x="16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4"/>
            <p:cNvSpPr/>
            <p:nvPr/>
          </p:nvSpPr>
          <p:spPr>
            <a:xfrm>
              <a:off x="8779734" y="2970659"/>
              <a:ext cx="273545" cy="54222"/>
            </a:xfrm>
            <a:custGeom>
              <a:avLst/>
              <a:gdLst/>
              <a:ahLst/>
              <a:cxnLst/>
              <a:rect l="l" t="t" r="r" b="b"/>
              <a:pathLst>
                <a:path w="7971" h="1580" extrusionOk="0">
                  <a:moveTo>
                    <a:pt x="113" y="0"/>
                  </a:moveTo>
                  <a:cubicBezTo>
                    <a:pt x="41" y="0"/>
                    <a:pt x="0" y="110"/>
                    <a:pt x="75" y="152"/>
                  </a:cubicBezTo>
                  <a:cubicBezTo>
                    <a:pt x="1767" y="1089"/>
                    <a:pt x="3707" y="1579"/>
                    <a:pt x="5644" y="1579"/>
                  </a:cubicBezTo>
                  <a:cubicBezTo>
                    <a:pt x="6390" y="1579"/>
                    <a:pt x="7135" y="1507"/>
                    <a:pt x="7866" y="1358"/>
                  </a:cubicBezTo>
                  <a:cubicBezTo>
                    <a:pt x="7971" y="1338"/>
                    <a:pt x="7946" y="1184"/>
                    <a:pt x="7850" y="1184"/>
                  </a:cubicBezTo>
                  <a:cubicBezTo>
                    <a:pt x="7845" y="1184"/>
                    <a:pt x="7840" y="1185"/>
                    <a:pt x="7836" y="1185"/>
                  </a:cubicBezTo>
                  <a:cubicBezTo>
                    <a:pt x="7212" y="1274"/>
                    <a:pt x="6582" y="1318"/>
                    <a:pt x="5953" y="1318"/>
                  </a:cubicBezTo>
                  <a:cubicBezTo>
                    <a:pt x="3953" y="1318"/>
                    <a:pt x="1956" y="874"/>
                    <a:pt x="149" y="9"/>
                  </a:cubicBezTo>
                  <a:cubicBezTo>
                    <a:pt x="136" y="3"/>
                    <a:pt x="12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4"/>
            <p:cNvSpPr/>
            <p:nvPr/>
          </p:nvSpPr>
          <p:spPr>
            <a:xfrm>
              <a:off x="8925990" y="2829345"/>
              <a:ext cx="247463" cy="29891"/>
            </a:xfrm>
            <a:custGeom>
              <a:avLst/>
              <a:gdLst/>
              <a:ahLst/>
              <a:cxnLst/>
              <a:rect l="l" t="t" r="r" b="b"/>
              <a:pathLst>
                <a:path w="7211" h="871" extrusionOk="0">
                  <a:moveTo>
                    <a:pt x="7087" y="0"/>
                  </a:moveTo>
                  <a:cubicBezTo>
                    <a:pt x="7078" y="0"/>
                    <a:pt x="7068" y="2"/>
                    <a:pt x="7058" y="6"/>
                  </a:cubicBezTo>
                  <a:cubicBezTo>
                    <a:pt x="5862" y="392"/>
                    <a:pt x="4609" y="587"/>
                    <a:pt x="3356" y="587"/>
                  </a:cubicBezTo>
                  <a:cubicBezTo>
                    <a:pt x="2270" y="587"/>
                    <a:pt x="1183" y="441"/>
                    <a:pt x="134" y="144"/>
                  </a:cubicBezTo>
                  <a:cubicBezTo>
                    <a:pt x="125" y="142"/>
                    <a:pt x="117" y="141"/>
                    <a:pt x="110" y="141"/>
                  </a:cubicBezTo>
                  <a:cubicBezTo>
                    <a:pt x="30" y="141"/>
                    <a:pt x="0" y="270"/>
                    <a:pt x="85" y="300"/>
                  </a:cubicBezTo>
                  <a:cubicBezTo>
                    <a:pt x="1155" y="680"/>
                    <a:pt x="2293" y="870"/>
                    <a:pt x="3430" y="870"/>
                  </a:cubicBezTo>
                  <a:cubicBezTo>
                    <a:pt x="4690" y="870"/>
                    <a:pt x="5950" y="637"/>
                    <a:pt x="7117" y="172"/>
                  </a:cubicBezTo>
                  <a:cubicBezTo>
                    <a:pt x="7211" y="136"/>
                    <a:pt x="7171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4"/>
            <p:cNvSpPr/>
            <p:nvPr/>
          </p:nvSpPr>
          <p:spPr>
            <a:xfrm>
              <a:off x="8931824" y="2630791"/>
              <a:ext cx="59815" cy="196502"/>
            </a:xfrm>
            <a:custGeom>
              <a:avLst/>
              <a:gdLst/>
              <a:ahLst/>
              <a:cxnLst/>
              <a:rect l="l" t="t" r="r" b="b"/>
              <a:pathLst>
                <a:path w="1743" h="5726" extrusionOk="0">
                  <a:moveTo>
                    <a:pt x="1626" y="1"/>
                  </a:moveTo>
                  <a:cubicBezTo>
                    <a:pt x="1598" y="1"/>
                    <a:pt x="1571" y="13"/>
                    <a:pt x="1554" y="44"/>
                  </a:cubicBezTo>
                  <a:cubicBezTo>
                    <a:pt x="580" y="1737"/>
                    <a:pt x="43" y="3691"/>
                    <a:pt x="3" y="5646"/>
                  </a:cubicBezTo>
                  <a:cubicBezTo>
                    <a:pt x="0" y="5698"/>
                    <a:pt x="42" y="5726"/>
                    <a:pt x="83" y="5726"/>
                  </a:cubicBezTo>
                  <a:cubicBezTo>
                    <a:pt x="121" y="5726"/>
                    <a:pt x="159" y="5702"/>
                    <a:pt x="163" y="5654"/>
                  </a:cubicBezTo>
                  <a:cubicBezTo>
                    <a:pt x="358" y="3739"/>
                    <a:pt x="886" y="1865"/>
                    <a:pt x="1710" y="124"/>
                  </a:cubicBezTo>
                  <a:cubicBezTo>
                    <a:pt x="1743" y="57"/>
                    <a:pt x="1683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4"/>
            <p:cNvSpPr/>
            <p:nvPr/>
          </p:nvSpPr>
          <p:spPr>
            <a:xfrm>
              <a:off x="8779872" y="2648121"/>
              <a:ext cx="45471" cy="296194"/>
            </a:xfrm>
            <a:custGeom>
              <a:avLst/>
              <a:gdLst/>
              <a:ahLst/>
              <a:cxnLst/>
              <a:rect l="l" t="t" r="r" b="b"/>
              <a:pathLst>
                <a:path w="1325" h="8631" extrusionOk="0">
                  <a:moveTo>
                    <a:pt x="1217" y="0"/>
                  </a:moveTo>
                  <a:cubicBezTo>
                    <a:pt x="1183" y="0"/>
                    <a:pt x="1150" y="18"/>
                    <a:pt x="1137" y="58"/>
                  </a:cubicBezTo>
                  <a:cubicBezTo>
                    <a:pt x="216" y="2776"/>
                    <a:pt x="1" y="5740"/>
                    <a:pt x="509" y="8565"/>
                  </a:cubicBezTo>
                  <a:cubicBezTo>
                    <a:pt x="516" y="8610"/>
                    <a:pt x="551" y="8631"/>
                    <a:pt x="585" y="8631"/>
                  </a:cubicBezTo>
                  <a:cubicBezTo>
                    <a:pt x="630" y="8631"/>
                    <a:pt x="676" y="8598"/>
                    <a:pt x="667" y="8542"/>
                  </a:cubicBezTo>
                  <a:cubicBezTo>
                    <a:pt x="581" y="7836"/>
                    <a:pt x="530" y="7127"/>
                    <a:pt x="513" y="6418"/>
                  </a:cubicBezTo>
                  <a:cubicBezTo>
                    <a:pt x="457" y="4289"/>
                    <a:pt x="737" y="2161"/>
                    <a:pt x="1305" y="110"/>
                  </a:cubicBezTo>
                  <a:cubicBezTo>
                    <a:pt x="1325" y="44"/>
                    <a:pt x="127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4"/>
            <p:cNvSpPr/>
            <p:nvPr/>
          </p:nvSpPr>
          <p:spPr>
            <a:xfrm>
              <a:off x="8650431" y="2850587"/>
              <a:ext cx="62046" cy="179549"/>
            </a:xfrm>
            <a:custGeom>
              <a:avLst/>
              <a:gdLst/>
              <a:ahLst/>
              <a:cxnLst/>
              <a:rect l="l" t="t" r="r" b="b"/>
              <a:pathLst>
                <a:path w="1808" h="5232" extrusionOk="0">
                  <a:moveTo>
                    <a:pt x="309" y="0"/>
                  </a:moveTo>
                  <a:cubicBezTo>
                    <a:pt x="268" y="0"/>
                    <a:pt x="228" y="24"/>
                    <a:pt x="222" y="74"/>
                  </a:cubicBezTo>
                  <a:cubicBezTo>
                    <a:pt x="1" y="1874"/>
                    <a:pt x="530" y="3768"/>
                    <a:pt x="1636" y="5201"/>
                  </a:cubicBezTo>
                  <a:cubicBezTo>
                    <a:pt x="1652" y="5223"/>
                    <a:pt x="1673" y="5232"/>
                    <a:pt x="1695" y="5232"/>
                  </a:cubicBezTo>
                  <a:cubicBezTo>
                    <a:pt x="1751" y="5232"/>
                    <a:pt x="1807" y="5167"/>
                    <a:pt x="1768" y="5109"/>
                  </a:cubicBezTo>
                  <a:cubicBezTo>
                    <a:pt x="815" y="3616"/>
                    <a:pt x="338" y="1855"/>
                    <a:pt x="396" y="88"/>
                  </a:cubicBezTo>
                  <a:cubicBezTo>
                    <a:pt x="399" y="30"/>
                    <a:pt x="35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4"/>
            <p:cNvSpPr/>
            <p:nvPr/>
          </p:nvSpPr>
          <p:spPr>
            <a:xfrm>
              <a:off x="8689071" y="3039326"/>
              <a:ext cx="188472" cy="93206"/>
            </a:xfrm>
            <a:custGeom>
              <a:avLst/>
              <a:gdLst/>
              <a:ahLst/>
              <a:cxnLst/>
              <a:rect l="l" t="t" r="r" b="b"/>
              <a:pathLst>
                <a:path w="5492" h="2716" extrusionOk="0">
                  <a:moveTo>
                    <a:pt x="114" y="0"/>
                  </a:moveTo>
                  <a:cubicBezTo>
                    <a:pt x="55" y="0"/>
                    <a:pt x="0" y="74"/>
                    <a:pt x="48" y="131"/>
                  </a:cubicBezTo>
                  <a:cubicBezTo>
                    <a:pt x="1306" y="1729"/>
                    <a:pt x="3326" y="2715"/>
                    <a:pt x="5358" y="2715"/>
                  </a:cubicBezTo>
                  <a:cubicBezTo>
                    <a:pt x="5364" y="2715"/>
                    <a:pt x="5370" y="2715"/>
                    <a:pt x="5376" y="2715"/>
                  </a:cubicBezTo>
                  <a:cubicBezTo>
                    <a:pt x="5489" y="2714"/>
                    <a:pt x="5492" y="2546"/>
                    <a:pt x="5383" y="2539"/>
                  </a:cubicBezTo>
                  <a:cubicBezTo>
                    <a:pt x="3410" y="2387"/>
                    <a:pt x="1516" y="1479"/>
                    <a:pt x="171" y="27"/>
                  </a:cubicBezTo>
                  <a:cubicBezTo>
                    <a:pt x="154" y="8"/>
                    <a:pt x="13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4"/>
            <p:cNvSpPr/>
            <p:nvPr/>
          </p:nvSpPr>
          <p:spPr>
            <a:xfrm>
              <a:off x="8818958" y="2780101"/>
              <a:ext cx="31057" cy="17982"/>
            </a:xfrm>
            <a:custGeom>
              <a:avLst/>
              <a:gdLst/>
              <a:ahLst/>
              <a:cxnLst/>
              <a:rect l="l" t="t" r="r" b="b"/>
              <a:pathLst>
                <a:path w="905" h="524" extrusionOk="0">
                  <a:moveTo>
                    <a:pt x="625" y="1"/>
                  </a:moveTo>
                  <a:cubicBezTo>
                    <a:pt x="405" y="1"/>
                    <a:pt x="201" y="97"/>
                    <a:pt x="67" y="283"/>
                  </a:cubicBezTo>
                  <a:cubicBezTo>
                    <a:pt x="0" y="377"/>
                    <a:pt x="70" y="518"/>
                    <a:pt x="188" y="523"/>
                  </a:cubicBezTo>
                  <a:cubicBezTo>
                    <a:pt x="202" y="523"/>
                    <a:pt x="216" y="524"/>
                    <a:pt x="229" y="524"/>
                  </a:cubicBezTo>
                  <a:cubicBezTo>
                    <a:pt x="345" y="524"/>
                    <a:pt x="444" y="492"/>
                    <a:pt x="537" y="452"/>
                  </a:cubicBezTo>
                  <a:cubicBezTo>
                    <a:pt x="640" y="403"/>
                    <a:pt x="738" y="349"/>
                    <a:pt x="828" y="248"/>
                  </a:cubicBezTo>
                  <a:cubicBezTo>
                    <a:pt x="904" y="172"/>
                    <a:pt x="862" y="32"/>
                    <a:pt x="754" y="12"/>
                  </a:cubicBezTo>
                  <a:cubicBezTo>
                    <a:pt x="711" y="4"/>
                    <a:pt x="667" y="1"/>
                    <a:pt x="625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4"/>
            <p:cNvSpPr/>
            <p:nvPr/>
          </p:nvSpPr>
          <p:spPr>
            <a:xfrm>
              <a:off x="8823316" y="2803882"/>
              <a:ext cx="28655" cy="20796"/>
            </a:xfrm>
            <a:custGeom>
              <a:avLst/>
              <a:gdLst/>
              <a:ahLst/>
              <a:cxnLst/>
              <a:rect l="l" t="t" r="r" b="b"/>
              <a:pathLst>
                <a:path w="835" h="606" extrusionOk="0">
                  <a:moveTo>
                    <a:pt x="628" y="0"/>
                  </a:moveTo>
                  <a:cubicBezTo>
                    <a:pt x="369" y="0"/>
                    <a:pt x="128" y="154"/>
                    <a:pt x="35" y="401"/>
                  </a:cubicBezTo>
                  <a:cubicBezTo>
                    <a:pt x="1" y="500"/>
                    <a:pt x="83" y="606"/>
                    <a:pt x="183" y="606"/>
                  </a:cubicBezTo>
                  <a:cubicBezTo>
                    <a:pt x="196" y="606"/>
                    <a:pt x="208" y="604"/>
                    <a:pt x="221" y="600"/>
                  </a:cubicBezTo>
                  <a:cubicBezTo>
                    <a:pt x="465" y="538"/>
                    <a:pt x="613" y="429"/>
                    <a:pt x="766" y="229"/>
                  </a:cubicBezTo>
                  <a:cubicBezTo>
                    <a:pt x="835" y="147"/>
                    <a:pt x="777" y="10"/>
                    <a:pt x="669" y="1"/>
                  </a:cubicBezTo>
                  <a:cubicBezTo>
                    <a:pt x="655" y="0"/>
                    <a:pt x="641" y="0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4"/>
            <p:cNvSpPr/>
            <p:nvPr/>
          </p:nvSpPr>
          <p:spPr>
            <a:xfrm>
              <a:off x="8826198" y="2835693"/>
              <a:ext cx="23713" cy="18497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496" y="1"/>
                  </a:moveTo>
                  <a:cubicBezTo>
                    <a:pt x="301" y="1"/>
                    <a:pt x="7" y="176"/>
                    <a:pt x="0" y="356"/>
                  </a:cubicBezTo>
                  <a:cubicBezTo>
                    <a:pt x="15" y="488"/>
                    <a:pt x="92" y="538"/>
                    <a:pt x="188" y="538"/>
                  </a:cubicBezTo>
                  <a:cubicBezTo>
                    <a:pt x="366" y="538"/>
                    <a:pt x="609" y="368"/>
                    <a:pt x="657" y="218"/>
                  </a:cubicBezTo>
                  <a:cubicBezTo>
                    <a:pt x="690" y="61"/>
                    <a:pt x="610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4"/>
            <p:cNvSpPr/>
            <p:nvPr/>
          </p:nvSpPr>
          <p:spPr>
            <a:xfrm>
              <a:off x="8920602" y="2869529"/>
              <a:ext cx="25017" cy="26013"/>
            </a:xfrm>
            <a:custGeom>
              <a:avLst/>
              <a:gdLst/>
              <a:ahLst/>
              <a:cxnLst/>
              <a:rect l="l" t="t" r="r" b="b"/>
              <a:pathLst>
                <a:path w="729" h="758" extrusionOk="0">
                  <a:moveTo>
                    <a:pt x="598" y="0"/>
                  </a:moveTo>
                  <a:cubicBezTo>
                    <a:pt x="384" y="0"/>
                    <a:pt x="1" y="467"/>
                    <a:pt x="45" y="639"/>
                  </a:cubicBezTo>
                  <a:cubicBezTo>
                    <a:pt x="62" y="710"/>
                    <a:pt x="126" y="757"/>
                    <a:pt x="195" y="757"/>
                  </a:cubicBezTo>
                  <a:cubicBezTo>
                    <a:pt x="207" y="757"/>
                    <a:pt x="219" y="756"/>
                    <a:pt x="231" y="753"/>
                  </a:cubicBezTo>
                  <a:cubicBezTo>
                    <a:pt x="507" y="674"/>
                    <a:pt x="698" y="431"/>
                    <a:pt x="728" y="148"/>
                  </a:cubicBezTo>
                  <a:cubicBezTo>
                    <a:pt x="711" y="43"/>
                    <a:pt x="662" y="0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4"/>
            <p:cNvSpPr/>
            <p:nvPr/>
          </p:nvSpPr>
          <p:spPr>
            <a:xfrm>
              <a:off x="8947129" y="2883873"/>
              <a:ext cx="23233" cy="26802"/>
            </a:xfrm>
            <a:custGeom>
              <a:avLst/>
              <a:gdLst/>
              <a:ahLst/>
              <a:cxnLst/>
              <a:rect l="l" t="t" r="r" b="b"/>
              <a:pathLst>
                <a:path w="677" h="781" extrusionOk="0">
                  <a:moveTo>
                    <a:pt x="531" y="0"/>
                  </a:moveTo>
                  <a:cubicBezTo>
                    <a:pt x="409" y="0"/>
                    <a:pt x="250" y="192"/>
                    <a:pt x="189" y="276"/>
                  </a:cubicBezTo>
                  <a:cubicBezTo>
                    <a:pt x="124" y="364"/>
                    <a:pt x="66" y="458"/>
                    <a:pt x="30" y="583"/>
                  </a:cubicBezTo>
                  <a:cubicBezTo>
                    <a:pt x="1" y="679"/>
                    <a:pt x="81" y="780"/>
                    <a:pt x="178" y="780"/>
                  </a:cubicBezTo>
                  <a:cubicBezTo>
                    <a:pt x="190" y="780"/>
                    <a:pt x="202" y="779"/>
                    <a:pt x="215" y="775"/>
                  </a:cubicBezTo>
                  <a:cubicBezTo>
                    <a:pt x="495" y="696"/>
                    <a:pt x="677" y="414"/>
                    <a:pt x="657" y="127"/>
                  </a:cubicBezTo>
                  <a:cubicBezTo>
                    <a:pt x="629" y="35"/>
                    <a:pt x="583" y="0"/>
                    <a:pt x="53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4"/>
            <p:cNvSpPr/>
            <p:nvPr/>
          </p:nvSpPr>
          <p:spPr>
            <a:xfrm>
              <a:off x="8975302" y="2894168"/>
              <a:ext cx="25086" cy="30680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606" y="0"/>
                  </a:moveTo>
                  <a:cubicBezTo>
                    <a:pt x="403" y="0"/>
                    <a:pt x="58" y="551"/>
                    <a:pt x="32" y="700"/>
                  </a:cubicBezTo>
                  <a:cubicBezTo>
                    <a:pt x="0" y="796"/>
                    <a:pt x="83" y="894"/>
                    <a:pt x="177" y="894"/>
                  </a:cubicBezTo>
                  <a:cubicBezTo>
                    <a:pt x="195" y="894"/>
                    <a:pt x="213" y="890"/>
                    <a:pt x="231" y="882"/>
                  </a:cubicBezTo>
                  <a:cubicBezTo>
                    <a:pt x="526" y="752"/>
                    <a:pt x="715" y="459"/>
                    <a:pt x="731" y="139"/>
                  </a:cubicBezTo>
                  <a:cubicBezTo>
                    <a:pt x="705" y="40"/>
                    <a:pt x="661" y="0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4"/>
            <p:cNvSpPr/>
            <p:nvPr/>
          </p:nvSpPr>
          <p:spPr>
            <a:xfrm>
              <a:off x="8679222" y="2898115"/>
              <a:ext cx="26081" cy="20419"/>
            </a:xfrm>
            <a:custGeom>
              <a:avLst/>
              <a:gdLst/>
              <a:ahLst/>
              <a:cxnLst/>
              <a:rect l="l" t="t" r="r" b="b"/>
              <a:pathLst>
                <a:path w="760" h="595" extrusionOk="0">
                  <a:moveTo>
                    <a:pt x="583" y="1"/>
                  </a:moveTo>
                  <a:cubicBezTo>
                    <a:pt x="582" y="1"/>
                    <a:pt x="581" y="1"/>
                    <a:pt x="581" y="1"/>
                  </a:cubicBezTo>
                  <a:cubicBezTo>
                    <a:pt x="329" y="12"/>
                    <a:pt x="120" y="151"/>
                    <a:pt x="34" y="388"/>
                  </a:cubicBezTo>
                  <a:cubicBezTo>
                    <a:pt x="0" y="488"/>
                    <a:pt x="80" y="595"/>
                    <a:pt x="182" y="595"/>
                  </a:cubicBezTo>
                  <a:cubicBezTo>
                    <a:pt x="190" y="595"/>
                    <a:pt x="199" y="594"/>
                    <a:pt x="207" y="593"/>
                  </a:cubicBezTo>
                  <a:cubicBezTo>
                    <a:pt x="331" y="578"/>
                    <a:pt x="422" y="526"/>
                    <a:pt x="504" y="463"/>
                  </a:cubicBezTo>
                  <a:cubicBezTo>
                    <a:pt x="584" y="398"/>
                    <a:pt x="659" y="327"/>
                    <a:pt x="711" y="214"/>
                  </a:cubicBezTo>
                  <a:cubicBezTo>
                    <a:pt x="759" y="121"/>
                    <a:pt x="688" y="1"/>
                    <a:pt x="58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4"/>
            <p:cNvSpPr/>
            <p:nvPr/>
          </p:nvSpPr>
          <p:spPr>
            <a:xfrm>
              <a:off x="8692503" y="2924744"/>
              <a:ext cx="21826" cy="18017"/>
            </a:xfrm>
            <a:custGeom>
              <a:avLst/>
              <a:gdLst/>
              <a:ahLst/>
              <a:cxnLst/>
              <a:rect l="l" t="t" r="r" b="b"/>
              <a:pathLst>
                <a:path w="636" h="525" extrusionOk="0">
                  <a:moveTo>
                    <a:pt x="425" y="0"/>
                  </a:moveTo>
                  <a:cubicBezTo>
                    <a:pt x="212" y="0"/>
                    <a:pt x="14" y="150"/>
                    <a:pt x="0" y="372"/>
                  </a:cubicBezTo>
                  <a:cubicBezTo>
                    <a:pt x="12" y="485"/>
                    <a:pt x="90" y="525"/>
                    <a:pt x="179" y="525"/>
                  </a:cubicBezTo>
                  <a:cubicBezTo>
                    <a:pt x="272" y="525"/>
                    <a:pt x="377" y="482"/>
                    <a:pt x="432" y="432"/>
                  </a:cubicBezTo>
                  <a:cubicBezTo>
                    <a:pt x="492" y="381"/>
                    <a:pt x="549" y="326"/>
                    <a:pt x="591" y="225"/>
                  </a:cubicBezTo>
                  <a:cubicBezTo>
                    <a:pt x="635" y="133"/>
                    <a:pt x="578" y="17"/>
                    <a:pt x="475" y="3"/>
                  </a:cubicBezTo>
                  <a:cubicBezTo>
                    <a:pt x="458" y="1"/>
                    <a:pt x="441" y="0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4"/>
            <p:cNvSpPr/>
            <p:nvPr/>
          </p:nvSpPr>
          <p:spPr>
            <a:xfrm>
              <a:off x="8703930" y="2955286"/>
              <a:ext cx="22855" cy="18806"/>
            </a:xfrm>
            <a:custGeom>
              <a:avLst/>
              <a:gdLst/>
              <a:ahLst/>
              <a:cxnLst/>
              <a:rect l="l" t="t" r="r" b="b"/>
              <a:pathLst>
                <a:path w="666" h="548" extrusionOk="0">
                  <a:moveTo>
                    <a:pt x="496" y="1"/>
                  </a:moveTo>
                  <a:cubicBezTo>
                    <a:pt x="490" y="1"/>
                    <a:pt x="484" y="1"/>
                    <a:pt x="477" y="2"/>
                  </a:cubicBezTo>
                  <a:cubicBezTo>
                    <a:pt x="253" y="30"/>
                    <a:pt x="69" y="138"/>
                    <a:pt x="1" y="360"/>
                  </a:cubicBezTo>
                  <a:cubicBezTo>
                    <a:pt x="7" y="495"/>
                    <a:pt x="84" y="548"/>
                    <a:pt x="182" y="548"/>
                  </a:cubicBezTo>
                  <a:cubicBezTo>
                    <a:pt x="363" y="548"/>
                    <a:pt x="618" y="367"/>
                    <a:pt x="640" y="190"/>
                  </a:cubicBezTo>
                  <a:cubicBezTo>
                    <a:pt x="666" y="95"/>
                    <a:pt x="589" y="1"/>
                    <a:pt x="49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84"/>
            <p:cNvSpPr/>
            <p:nvPr/>
          </p:nvSpPr>
          <p:spPr>
            <a:xfrm>
              <a:off x="8987141" y="2671833"/>
              <a:ext cx="22375" cy="15512"/>
            </a:xfrm>
            <a:custGeom>
              <a:avLst/>
              <a:gdLst/>
              <a:ahLst/>
              <a:cxnLst/>
              <a:rect l="l" t="t" r="r" b="b"/>
              <a:pathLst>
                <a:path w="652" h="452" extrusionOk="0">
                  <a:moveTo>
                    <a:pt x="379" y="0"/>
                  </a:moveTo>
                  <a:cubicBezTo>
                    <a:pt x="251" y="0"/>
                    <a:pt x="109" y="59"/>
                    <a:pt x="59" y="163"/>
                  </a:cubicBezTo>
                  <a:cubicBezTo>
                    <a:pt x="0" y="249"/>
                    <a:pt x="32" y="372"/>
                    <a:pt x="126" y="418"/>
                  </a:cubicBezTo>
                  <a:cubicBezTo>
                    <a:pt x="177" y="441"/>
                    <a:pt x="229" y="451"/>
                    <a:pt x="278" y="451"/>
                  </a:cubicBezTo>
                  <a:cubicBezTo>
                    <a:pt x="408" y="451"/>
                    <a:pt x="525" y="377"/>
                    <a:pt x="596" y="249"/>
                  </a:cubicBezTo>
                  <a:cubicBezTo>
                    <a:pt x="652" y="77"/>
                    <a:pt x="525" y="0"/>
                    <a:pt x="379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84"/>
            <p:cNvSpPr/>
            <p:nvPr/>
          </p:nvSpPr>
          <p:spPr>
            <a:xfrm>
              <a:off x="8978494" y="2701483"/>
              <a:ext cx="24537" cy="15546"/>
            </a:xfrm>
            <a:custGeom>
              <a:avLst/>
              <a:gdLst/>
              <a:ahLst/>
              <a:cxnLst/>
              <a:rect l="l" t="t" r="r" b="b"/>
              <a:pathLst>
                <a:path w="715" h="453" extrusionOk="0">
                  <a:moveTo>
                    <a:pt x="418" y="1"/>
                  </a:moveTo>
                  <a:cubicBezTo>
                    <a:pt x="281" y="1"/>
                    <a:pt x="128" y="56"/>
                    <a:pt x="70" y="152"/>
                  </a:cubicBezTo>
                  <a:cubicBezTo>
                    <a:pt x="1" y="231"/>
                    <a:pt x="24" y="362"/>
                    <a:pt x="119" y="412"/>
                  </a:cubicBezTo>
                  <a:cubicBezTo>
                    <a:pt x="179" y="439"/>
                    <a:pt x="239" y="453"/>
                    <a:pt x="297" y="453"/>
                  </a:cubicBezTo>
                  <a:cubicBezTo>
                    <a:pt x="433" y="453"/>
                    <a:pt x="560" y="381"/>
                    <a:pt x="643" y="257"/>
                  </a:cubicBezTo>
                  <a:cubicBezTo>
                    <a:pt x="714" y="78"/>
                    <a:pt x="578" y="1"/>
                    <a:pt x="4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84"/>
            <p:cNvSpPr/>
            <p:nvPr/>
          </p:nvSpPr>
          <p:spPr>
            <a:xfrm>
              <a:off x="8960615" y="2731715"/>
              <a:ext cx="32808" cy="16232"/>
            </a:xfrm>
            <a:custGeom>
              <a:avLst/>
              <a:gdLst/>
              <a:ahLst/>
              <a:cxnLst/>
              <a:rect l="l" t="t" r="r" b="b"/>
              <a:pathLst>
                <a:path w="956" h="473" extrusionOk="0">
                  <a:moveTo>
                    <a:pt x="613" y="1"/>
                  </a:moveTo>
                  <a:cubicBezTo>
                    <a:pt x="554" y="1"/>
                    <a:pt x="498" y="10"/>
                    <a:pt x="458" y="26"/>
                  </a:cubicBezTo>
                  <a:cubicBezTo>
                    <a:pt x="272" y="62"/>
                    <a:pt x="1" y="324"/>
                    <a:pt x="279" y="454"/>
                  </a:cubicBezTo>
                  <a:cubicBezTo>
                    <a:pt x="329" y="466"/>
                    <a:pt x="376" y="472"/>
                    <a:pt x="422" y="472"/>
                  </a:cubicBezTo>
                  <a:cubicBezTo>
                    <a:pt x="587" y="472"/>
                    <a:pt x="731" y="396"/>
                    <a:pt x="848" y="260"/>
                  </a:cubicBezTo>
                  <a:cubicBezTo>
                    <a:pt x="956" y="71"/>
                    <a:pt x="776" y="1"/>
                    <a:pt x="61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84"/>
            <p:cNvSpPr/>
            <p:nvPr/>
          </p:nvSpPr>
          <p:spPr>
            <a:xfrm>
              <a:off x="8825546" y="3022134"/>
              <a:ext cx="20865" cy="20522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402" y="0"/>
                  </a:moveTo>
                  <a:cubicBezTo>
                    <a:pt x="226" y="0"/>
                    <a:pt x="1" y="295"/>
                    <a:pt x="80" y="481"/>
                  </a:cubicBezTo>
                  <a:cubicBezTo>
                    <a:pt x="126" y="563"/>
                    <a:pt x="185" y="597"/>
                    <a:pt x="246" y="597"/>
                  </a:cubicBezTo>
                  <a:cubicBezTo>
                    <a:pt x="419" y="597"/>
                    <a:pt x="607" y="327"/>
                    <a:pt x="561" y="140"/>
                  </a:cubicBezTo>
                  <a:cubicBezTo>
                    <a:pt x="526" y="40"/>
                    <a:pt x="467" y="0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4"/>
            <p:cNvSpPr/>
            <p:nvPr/>
          </p:nvSpPr>
          <p:spPr>
            <a:xfrm>
              <a:off x="8850185" y="3036306"/>
              <a:ext cx="19321" cy="20693"/>
            </a:xfrm>
            <a:custGeom>
              <a:avLst/>
              <a:gdLst/>
              <a:ahLst/>
              <a:cxnLst/>
              <a:rect l="l" t="t" r="r" b="b"/>
              <a:pathLst>
                <a:path w="563" h="603" extrusionOk="0">
                  <a:moveTo>
                    <a:pt x="370" y="1"/>
                  </a:moveTo>
                  <a:cubicBezTo>
                    <a:pt x="203" y="1"/>
                    <a:pt x="1" y="275"/>
                    <a:pt x="45" y="449"/>
                  </a:cubicBezTo>
                  <a:cubicBezTo>
                    <a:pt x="53" y="538"/>
                    <a:pt x="132" y="603"/>
                    <a:pt x="216" y="603"/>
                  </a:cubicBezTo>
                  <a:cubicBezTo>
                    <a:pt x="233" y="603"/>
                    <a:pt x="250" y="600"/>
                    <a:pt x="267" y="594"/>
                  </a:cubicBezTo>
                  <a:cubicBezTo>
                    <a:pt x="469" y="519"/>
                    <a:pt x="563" y="326"/>
                    <a:pt x="520" y="118"/>
                  </a:cubicBezTo>
                  <a:cubicBezTo>
                    <a:pt x="482" y="35"/>
                    <a:pt x="428" y="1"/>
                    <a:pt x="370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4"/>
            <p:cNvSpPr/>
            <p:nvPr/>
          </p:nvSpPr>
          <p:spPr>
            <a:xfrm>
              <a:off x="8875373" y="3043375"/>
              <a:ext cx="19492" cy="21792"/>
            </a:xfrm>
            <a:custGeom>
              <a:avLst/>
              <a:gdLst/>
              <a:ahLst/>
              <a:cxnLst/>
              <a:rect l="l" t="t" r="r" b="b"/>
              <a:pathLst>
                <a:path w="568" h="635" extrusionOk="0">
                  <a:moveTo>
                    <a:pt x="393" y="1"/>
                  </a:moveTo>
                  <a:cubicBezTo>
                    <a:pt x="221" y="1"/>
                    <a:pt x="0" y="298"/>
                    <a:pt x="35" y="474"/>
                  </a:cubicBezTo>
                  <a:cubicBezTo>
                    <a:pt x="39" y="564"/>
                    <a:pt x="119" y="634"/>
                    <a:pt x="204" y="634"/>
                  </a:cubicBezTo>
                  <a:cubicBezTo>
                    <a:pt x="222" y="634"/>
                    <a:pt x="239" y="631"/>
                    <a:pt x="256" y="625"/>
                  </a:cubicBezTo>
                  <a:cubicBezTo>
                    <a:pt x="465" y="544"/>
                    <a:pt x="568" y="351"/>
                    <a:pt x="543" y="132"/>
                  </a:cubicBezTo>
                  <a:cubicBezTo>
                    <a:pt x="509" y="38"/>
                    <a:pt x="45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4"/>
            <p:cNvSpPr/>
            <p:nvPr/>
          </p:nvSpPr>
          <p:spPr>
            <a:xfrm>
              <a:off x="9040983" y="2811157"/>
              <a:ext cx="22993" cy="18600"/>
            </a:xfrm>
            <a:custGeom>
              <a:avLst/>
              <a:gdLst/>
              <a:ahLst/>
              <a:cxnLst/>
              <a:rect l="l" t="t" r="r" b="b"/>
              <a:pathLst>
                <a:path w="670" h="542" extrusionOk="0">
                  <a:moveTo>
                    <a:pt x="338" y="0"/>
                  </a:moveTo>
                  <a:lnTo>
                    <a:pt x="338" y="0"/>
                  </a:lnTo>
                  <a:cubicBezTo>
                    <a:pt x="0" y="10"/>
                    <a:pt x="189" y="511"/>
                    <a:pt x="438" y="536"/>
                  </a:cubicBezTo>
                  <a:cubicBezTo>
                    <a:pt x="452" y="540"/>
                    <a:pt x="467" y="541"/>
                    <a:pt x="482" y="541"/>
                  </a:cubicBezTo>
                  <a:cubicBezTo>
                    <a:pt x="568" y="541"/>
                    <a:pt x="646" y="476"/>
                    <a:pt x="656" y="385"/>
                  </a:cubicBezTo>
                  <a:cubicBezTo>
                    <a:pt x="670" y="181"/>
                    <a:pt x="536" y="32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4"/>
            <p:cNvSpPr/>
            <p:nvPr/>
          </p:nvSpPr>
          <p:spPr>
            <a:xfrm>
              <a:off x="9076363" y="2807554"/>
              <a:ext cx="24091" cy="20179"/>
            </a:xfrm>
            <a:custGeom>
              <a:avLst/>
              <a:gdLst/>
              <a:ahLst/>
              <a:cxnLst/>
              <a:rect l="l" t="t" r="r" b="b"/>
              <a:pathLst>
                <a:path w="702" h="588" extrusionOk="0">
                  <a:moveTo>
                    <a:pt x="163" y="1"/>
                  </a:moveTo>
                  <a:cubicBezTo>
                    <a:pt x="76" y="1"/>
                    <a:pt x="1" y="78"/>
                    <a:pt x="9" y="169"/>
                  </a:cubicBezTo>
                  <a:cubicBezTo>
                    <a:pt x="22" y="378"/>
                    <a:pt x="118" y="529"/>
                    <a:pt x="325" y="587"/>
                  </a:cubicBezTo>
                  <a:cubicBezTo>
                    <a:pt x="701" y="581"/>
                    <a:pt x="475" y="29"/>
                    <a:pt x="195" y="4"/>
                  </a:cubicBezTo>
                  <a:cubicBezTo>
                    <a:pt x="184" y="2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4"/>
            <p:cNvSpPr/>
            <p:nvPr/>
          </p:nvSpPr>
          <p:spPr>
            <a:xfrm>
              <a:off x="9101277" y="2807485"/>
              <a:ext cx="34249" cy="22238"/>
            </a:xfrm>
            <a:custGeom>
              <a:avLst/>
              <a:gdLst/>
              <a:ahLst/>
              <a:cxnLst/>
              <a:rect l="l" t="t" r="r" b="b"/>
              <a:pathLst>
                <a:path w="998" h="648" extrusionOk="0">
                  <a:moveTo>
                    <a:pt x="375" y="0"/>
                  </a:moveTo>
                  <a:cubicBezTo>
                    <a:pt x="0" y="0"/>
                    <a:pt x="340" y="648"/>
                    <a:pt x="615" y="648"/>
                  </a:cubicBezTo>
                  <a:cubicBezTo>
                    <a:pt x="620" y="648"/>
                    <a:pt x="624" y="647"/>
                    <a:pt x="629" y="647"/>
                  </a:cubicBezTo>
                  <a:cubicBezTo>
                    <a:pt x="997" y="557"/>
                    <a:pt x="647" y="51"/>
                    <a:pt x="408" y="2"/>
                  </a:cubicBezTo>
                  <a:cubicBezTo>
                    <a:pt x="397" y="1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80;p84"/>
          <p:cNvGrpSpPr/>
          <p:nvPr/>
        </p:nvGrpSpPr>
        <p:grpSpPr>
          <a:xfrm>
            <a:off x="6643702" y="3000378"/>
            <a:ext cx="1848022" cy="1729614"/>
            <a:chOff x="1939220" y="2038960"/>
            <a:chExt cx="1095384" cy="1025199"/>
          </a:xfrm>
        </p:grpSpPr>
        <p:sp>
          <p:nvSpPr>
            <p:cNvPr id="4481" name="Google Shape;4481;p84"/>
            <p:cNvSpPr/>
            <p:nvPr/>
          </p:nvSpPr>
          <p:spPr>
            <a:xfrm>
              <a:off x="1939220" y="2038960"/>
              <a:ext cx="1095384" cy="1025199"/>
            </a:xfrm>
            <a:custGeom>
              <a:avLst/>
              <a:gdLst/>
              <a:ahLst/>
              <a:cxnLst/>
              <a:rect l="l" t="t" r="r" b="b"/>
              <a:pathLst>
                <a:path w="26782" h="25066" extrusionOk="0">
                  <a:moveTo>
                    <a:pt x="8150" y="1"/>
                  </a:moveTo>
                  <a:cubicBezTo>
                    <a:pt x="7922" y="1"/>
                    <a:pt x="7698" y="37"/>
                    <a:pt x="7485" y="110"/>
                  </a:cubicBezTo>
                  <a:cubicBezTo>
                    <a:pt x="6972" y="284"/>
                    <a:pt x="6616" y="607"/>
                    <a:pt x="6334" y="899"/>
                  </a:cubicBezTo>
                  <a:cubicBezTo>
                    <a:pt x="5676" y="1584"/>
                    <a:pt x="5129" y="2367"/>
                    <a:pt x="4713" y="3213"/>
                  </a:cubicBezTo>
                  <a:cubicBezTo>
                    <a:pt x="4622" y="3140"/>
                    <a:pt x="4526" y="3071"/>
                    <a:pt x="4419" y="3009"/>
                  </a:cubicBezTo>
                  <a:cubicBezTo>
                    <a:pt x="4110" y="2826"/>
                    <a:pt x="3775" y="2729"/>
                    <a:pt x="3446" y="2729"/>
                  </a:cubicBezTo>
                  <a:cubicBezTo>
                    <a:pt x="3316" y="2729"/>
                    <a:pt x="3188" y="2743"/>
                    <a:pt x="3062" y="2772"/>
                  </a:cubicBezTo>
                  <a:cubicBezTo>
                    <a:pt x="2607" y="2879"/>
                    <a:pt x="2000" y="3213"/>
                    <a:pt x="1689" y="4201"/>
                  </a:cubicBezTo>
                  <a:cubicBezTo>
                    <a:pt x="202" y="8916"/>
                    <a:pt x="1193" y="14587"/>
                    <a:pt x="4198" y="18968"/>
                  </a:cubicBezTo>
                  <a:cubicBezTo>
                    <a:pt x="2750" y="20350"/>
                    <a:pt x="1562" y="21561"/>
                    <a:pt x="506" y="22729"/>
                  </a:cubicBezTo>
                  <a:cubicBezTo>
                    <a:pt x="0" y="23293"/>
                    <a:pt x="39" y="24173"/>
                    <a:pt x="594" y="24690"/>
                  </a:cubicBezTo>
                  <a:cubicBezTo>
                    <a:pt x="852" y="24931"/>
                    <a:pt x="1190" y="25066"/>
                    <a:pt x="1546" y="25066"/>
                  </a:cubicBezTo>
                  <a:cubicBezTo>
                    <a:pt x="1935" y="25066"/>
                    <a:pt x="2307" y="24902"/>
                    <a:pt x="2567" y="24625"/>
                  </a:cubicBezTo>
                  <a:cubicBezTo>
                    <a:pt x="3569" y="23561"/>
                    <a:pt x="4687" y="22450"/>
                    <a:pt x="6036" y="21180"/>
                  </a:cubicBezTo>
                  <a:cubicBezTo>
                    <a:pt x="8560" y="23641"/>
                    <a:pt x="11928" y="24842"/>
                    <a:pt x="16286" y="24842"/>
                  </a:cubicBezTo>
                  <a:cubicBezTo>
                    <a:pt x="17852" y="24842"/>
                    <a:pt x="19547" y="24686"/>
                    <a:pt x="21465" y="24368"/>
                  </a:cubicBezTo>
                  <a:cubicBezTo>
                    <a:pt x="23170" y="24087"/>
                    <a:pt x="23511" y="23024"/>
                    <a:pt x="23577" y="22580"/>
                  </a:cubicBezTo>
                  <a:cubicBezTo>
                    <a:pt x="23613" y="22342"/>
                    <a:pt x="23604" y="22122"/>
                    <a:pt x="23563" y="21922"/>
                  </a:cubicBezTo>
                  <a:cubicBezTo>
                    <a:pt x="24088" y="21883"/>
                    <a:pt x="24559" y="21800"/>
                    <a:pt x="25009" y="21670"/>
                  </a:cubicBezTo>
                  <a:cubicBezTo>
                    <a:pt x="25322" y="21581"/>
                    <a:pt x="26099" y="21291"/>
                    <a:pt x="26499" y="20556"/>
                  </a:cubicBezTo>
                  <a:cubicBezTo>
                    <a:pt x="26728" y="20136"/>
                    <a:pt x="26782" y="19655"/>
                    <a:pt x="26646" y="19202"/>
                  </a:cubicBezTo>
                  <a:cubicBezTo>
                    <a:pt x="26454" y="18555"/>
                    <a:pt x="25956" y="18216"/>
                    <a:pt x="25742" y="18072"/>
                  </a:cubicBezTo>
                  <a:cubicBezTo>
                    <a:pt x="25311" y="17779"/>
                    <a:pt x="24867" y="17499"/>
                    <a:pt x="24414" y="17238"/>
                  </a:cubicBezTo>
                  <a:cubicBezTo>
                    <a:pt x="24706" y="16910"/>
                    <a:pt x="24927" y="16465"/>
                    <a:pt x="24888" y="15863"/>
                  </a:cubicBezTo>
                  <a:lnTo>
                    <a:pt x="24876" y="15679"/>
                  </a:lnTo>
                  <a:cubicBezTo>
                    <a:pt x="24854" y="15338"/>
                    <a:pt x="24658" y="15030"/>
                    <a:pt x="24356" y="14870"/>
                  </a:cubicBezTo>
                  <a:lnTo>
                    <a:pt x="24195" y="14784"/>
                  </a:lnTo>
                  <a:cubicBezTo>
                    <a:pt x="23345" y="14330"/>
                    <a:pt x="22444" y="14199"/>
                    <a:pt x="21653" y="14083"/>
                  </a:cubicBezTo>
                  <a:cubicBezTo>
                    <a:pt x="21337" y="14037"/>
                    <a:pt x="21039" y="13994"/>
                    <a:pt x="20761" y="13933"/>
                  </a:cubicBezTo>
                  <a:cubicBezTo>
                    <a:pt x="20753" y="13932"/>
                    <a:pt x="20748" y="13932"/>
                    <a:pt x="20743" y="13930"/>
                  </a:cubicBezTo>
                  <a:cubicBezTo>
                    <a:pt x="22515" y="12897"/>
                    <a:pt x="24284" y="11436"/>
                    <a:pt x="25212" y="9326"/>
                  </a:cubicBezTo>
                  <a:cubicBezTo>
                    <a:pt x="25287" y="9153"/>
                    <a:pt x="25518" y="8627"/>
                    <a:pt x="25312" y="8015"/>
                  </a:cubicBezTo>
                  <a:cubicBezTo>
                    <a:pt x="25113" y="7429"/>
                    <a:pt x="24642" y="7152"/>
                    <a:pt x="24486" y="7059"/>
                  </a:cubicBezTo>
                  <a:cubicBezTo>
                    <a:pt x="24411" y="7015"/>
                    <a:pt x="24333" y="6971"/>
                    <a:pt x="24255" y="6930"/>
                  </a:cubicBezTo>
                  <a:lnTo>
                    <a:pt x="24616" y="5603"/>
                  </a:lnTo>
                  <a:cubicBezTo>
                    <a:pt x="24717" y="5233"/>
                    <a:pt x="24927" y="4464"/>
                    <a:pt x="24543" y="3706"/>
                  </a:cubicBezTo>
                  <a:cubicBezTo>
                    <a:pt x="24169" y="2969"/>
                    <a:pt x="23402" y="2547"/>
                    <a:pt x="22439" y="2547"/>
                  </a:cubicBezTo>
                  <a:cubicBezTo>
                    <a:pt x="22204" y="2547"/>
                    <a:pt x="21960" y="2572"/>
                    <a:pt x="21718" y="2619"/>
                  </a:cubicBezTo>
                  <a:cubicBezTo>
                    <a:pt x="21237" y="2715"/>
                    <a:pt x="20766" y="2855"/>
                    <a:pt x="20313" y="3041"/>
                  </a:cubicBezTo>
                  <a:cubicBezTo>
                    <a:pt x="20219" y="2547"/>
                    <a:pt x="19986" y="2013"/>
                    <a:pt x="19405" y="1638"/>
                  </a:cubicBezTo>
                  <a:cubicBezTo>
                    <a:pt x="19078" y="1424"/>
                    <a:pt x="18688" y="1313"/>
                    <a:pt x="18279" y="1313"/>
                  </a:cubicBezTo>
                  <a:cubicBezTo>
                    <a:pt x="17838" y="1313"/>
                    <a:pt x="17381" y="1437"/>
                    <a:pt x="16885" y="1695"/>
                  </a:cubicBezTo>
                  <a:cubicBezTo>
                    <a:pt x="15547" y="2391"/>
                    <a:pt x="14483" y="3410"/>
                    <a:pt x="13595" y="4517"/>
                  </a:cubicBezTo>
                  <a:cubicBezTo>
                    <a:pt x="13266" y="3677"/>
                    <a:pt x="12775" y="2904"/>
                    <a:pt x="12140" y="2261"/>
                  </a:cubicBezTo>
                  <a:lnTo>
                    <a:pt x="11427" y="1534"/>
                  </a:lnTo>
                  <a:cubicBezTo>
                    <a:pt x="11321" y="1426"/>
                    <a:pt x="11183" y="1374"/>
                    <a:pt x="11047" y="1374"/>
                  </a:cubicBezTo>
                  <a:cubicBezTo>
                    <a:pt x="10865" y="1374"/>
                    <a:pt x="10686" y="1466"/>
                    <a:pt x="10584" y="1639"/>
                  </a:cubicBezTo>
                  <a:lnTo>
                    <a:pt x="10158" y="2368"/>
                  </a:lnTo>
                  <a:cubicBezTo>
                    <a:pt x="10126" y="2195"/>
                    <a:pt x="10098" y="2017"/>
                    <a:pt x="10073" y="1841"/>
                  </a:cubicBezTo>
                  <a:cubicBezTo>
                    <a:pt x="10041" y="1594"/>
                    <a:pt x="9982" y="1135"/>
                    <a:pt x="9657" y="715"/>
                  </a:cubicBezTo>
                  <a:cubicBezTo>
                    <a:pt x="9305" y="261"/>
                    <a:pt x="8757" y="1"/>
                    <a:pt x="8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84"/>
            <p:cNvSpPr/>
            <p:nvPr/>
          </p:nvSpPr>
          <p:spPr>
            <a:xfrm>
              <a:off x="1996640" y="2092740"/>
              <a:ext cx="985526" cy="908389"/>
            </a:xfrm>
            <a:custGeom>
              <a:avLst/>
              <a:gdLst/>
              <a:ahLst/>
              <a:cxnLst/>
              <a:rect l="l" t="t" r="r" b="b"/>
              <a:pathLst>
                <a:path w="24096" h="22210" extrusionOk="0">
                  <a:moveTo>
                    <a:pt x="6741" y="0"/>
                  </a:moveTo>
                  <a:cubicBezTo>
                    <a:pt x="6658" y="0"/>
                    <a:pt x="6575" y="14"/>
                    <a:pt x="6498" y="40"/>
                  </a:cubicBezTo>
                  <a:cubicBezTo>
                    <a:pt x="6253" y="123"/>
                    <a:pt x="6056" y="305"/>
                    <a:pt x="5876" y="493"/>
                  </a:cubicBezTo>
                  <a:cubicBezTo>
                    <a:pt x="4893" y="1516"/>
                    <a:pt x="4194" y="2808"/>
                    <a:pt x="3877" y="4190"/>
                  </a:cubicBezTo>
                  <a:cubicBezTo>
                    <a:pt x="3181" y="4106"/>
                    <a:pt x="2946" y="3178"/>
                    <a:pt x="2341" y="2821"/>
                  </a:cubicBezTo>
                  <a:cubicBezTo>
                    <a:pt x="2251" y="2767"/>
                    <a:pt x="2145" y="2727"/>
                    <a:pt x="2041" y="2727"/>
                  </a:cubicBezTo>
                  <a:cubicBezTo>
                    <a:pt x="2012" y="2727"/>
                    <a:pt x="1983" y="2730"/>
                    <a:pt x="1955" y="2736"/>
                  </a:cubicBezTo>
                  <a:cubicBezTo>
                    <a:pt x="1723" y="2792"/>
                    <a:pt x="1610" y="3052"/>
                    <a:pt x="1538" y="3279"/>
                  </a:cubicBezTo>
                  <a:cubicBezTo>
                    <a:pt x="1" y="8154"/>
                    <a:pt x="1381" y="13842"/>
                    <a:pt x="4567" y="17837"/>
                  </a:cubicBezTo>
                  <a:cubicBezTo>
                    <a:pt x="7217" y="21162"/>
                    <a:pt x="10937" y="22210"/>
                    <a:pt x="14881" y="22210"/>
                  </a:cubicBezTo>
                  <a:cubicBezTo>
                    <a:pt x="16516" y="22210"/>
                    <a:pt x="18190" y="22030"/>
                    <a:pt x="19842" y="21757"/>
                  </a:cubicBezTo>
                  <a:cubicBezTo>
                    <a:pt x="20279" y="21685"/>
                    <a:pt x="20802" y="21507"/>
                    <a:pt x="20869" y="21070"/>
                  </a:cubicBezTo>
                  <a:cubicBezTo>
                    <a:pt x="20978" y="20354"/>
                    <a:pt x="19726" y="19956"/>
                    <a:pt x="19882" y="19248"/>
                  </a:cubicBezTo>
                  <a:lnTo>
                    <a:pt x="19882" y="19248"/>
                  </a:lnTo>
                  <a:cubicBezTo>
                    <a:pt x="20383" y="19284"/>
                    <a:pt x="20891" y="19320"/>
                    <a:pt x="21395" y="19320"/>
                  </a:cubicBezTo>
                  <a:cubicBezTo>
                    <a:pt x="22019" y="19320"/>
                    <a:pt x="22639" y="19266"/>
                    <a:pt x="23237" y="19092"/>
                  </a:cubicBezTo>
                  <a:cubicBezTo>
                    <a:pt x="23634" y="18977"/>
                    <a:pt x="24096" y="18659"/>
                    <a:pt x="23977" y="18262"/>
                  </a:cubicBezTo>
                  <a:cubicBezTo>
                    <a:pt x="23924" y="18079"/>
                    <a:pt x="23756" y="17955"/>
                    <a:pt x="23598" y="17847"/>
                  </a:cubicBezTo>
                  <a:cubicBezTo>
                    <a:pt x="22668" y="17216"/>
                    <a:pt x="21686" y="16660"/>
                    <a:pt x="20667" y="16191"/>
                  </a:cubicBezTo>
                  <a:cubicBezTo>
                    <a:pt x="20903" y="15472"/>
                    <a:pt x="22219" y="15387"/>
                    <a:pt x="22170" y="14632"/>
                  </a:cubicBezTo>
                  <a:cubicBezTo>
                    <a:pt x="21232" y="14133"/>
                    <a:pt x="20116" y="14133"/>
                    <a:pt x="19077" y="13909"/>
                  </a:cubicBezTo>
                  <a:cubicBezTo>
                    <a:pt x="18026" y="13684"/>
                    <a:pt x="17135" y="13326"/>
                    <a:pt x="16289" y="12660"/>
                  </a:cubicBezTo>
                  <a:cubicBezTo>
                    <a:pt x="18853" y="11563"/>
                    <a:pt x="21479" y="10037"/>
                    <a:pt x="22599" y="7484"/>
                  </a:cubicBezTo>
                  <a:cubicBezTo>
                    <a:pt x="22649" y="7370"/>
                    <a:pt x="22697" y="7241"/>
                    <a:pt x="22657" y="7124"/>
                  </a:cubicBezTo>
                  <a:cubicBezTo>
                    <a:pt x="22619" y="7013"/>
                    <a:pt x="22511" y="6941"/>
                    <a:pt x="22410" y="6880"/>
                  </a:cubicBezTo>
                  <a:cubicBezTo>
                    <a:pt x="22053" y="6670"/>
                    <a:pt x="21672" y="6502"/>
                    <a:pt x="21275" y="6380"/>
                  </a:cubicBezTo>
                  <a:cubicBezTo>
                    <a:pt x="21497" y="5567"/>
                    <a:pt x="21717" y="4756"/>
                    <a:pt x="21939" y="3943"/>
                  </a:cubicBezTo>
                  <a:cubicBezTo>
                    <a:pt x="22026" y="3627"/>
                    <a:pt x="22108" y="3278"/>
                    <a:pt x="21961" y="2987"/>
                  </a:cubicBezTo>
                  <a:cubicBezTo>
                    <a:pt x="21793" y="2658"/>
                    <a:pt x="21417" y="2548"/>
                    <a:pt x="21030" y="2548"/>
                  </a:cubicBezTo>
                  <a:cubicBezTo>
                    <a:pt x="20872" y="2548"/>
                    <a:pt x="20712" y="2567"/>
                    <a:pt x="20563" y="2596"/>
                  </a:cubicBezTo>
                  <a:cubicBezTo>
                    <a:pt x="19602" y="2785"/>
                    <a:pt x="18687" y="3204"/>
                    <a:pt x="17915" y="3806"/>
                  </a:cubicBezTo>
                  <a:cubicBezTo>
                    <a:pt x="17336" y="3178"/>
                    <a:pt x="17998" y="1890"/>
                    <a:pt x="17282" y="1426"/>
                  </a:cubicBezTo>
                  <a:cubicBezTo>
                    <a:pt x="17157" y="1345"/>
                    <a:pt x="17016" y="1312"/>
                    <a:pt x="16871" y="1312"/>
                  </a:cubicBezTo>
                  <a:cubicBezTo>
                    <a:pt x="16606" y="1312"/>
                    <a:pt x="16324" y="1421"/>
                    <a:pt x="16083" y="1547"/>
                  </a:cubicBezTo>
                  <a:cubicBezTo>
                    <a:pt x="13882" y="2691"/>
                    <a:pt x="12487" y="4910"/>
                    <a:pt x="11197" y="7029"/>
                  </a:cubicBezTo>
                  <a:cubicBezTo>
                    <a:pt x="11656" y="5222"/>
                    <a:pt x="11103" y="3197"/>
                    <a:pt x="9795" y="1872"/>
                  </a:cubicBezTo>
                  <a:cubicBezTo>
                    <a:pt x="9651" y="2117"/>
                    <a:pt x="9424" y="2292"/>
                    <a:pt x="9280" y="2537"/>
                  </a:cubicBezTo>
                  <a:cubicBezTo>
                    <a:pt x="9085" y="2868"/>
                    <a:pt x="8783" y="3243"/>
                    <a:pt x="8433" y="3243"/>
                  </a:cubicBezTo>
                  <a:cubicBezTo>
                    <a:pt x="8380" y="3243"/>
                    <a:pt x="8326" y="3234"/>
                    <a:pt x="8271" y="3215"/>
                  </a:cubicBezTo>
                  <a:cubicBezTo>
                    <a:pt x="8002" y="3124"/>
                    <a:pt x="7869" y="2826"/>
                    <a:pt x="7781" y="2556"/>
                  </a:cubicBezTo>
                  <a:cubicBezTo>
                    <a:pt x="7584" y="1955"/>
                    <a:pt x="7442" y="1336"/>
                    <a:pt x="7361" y="708"/>
                  </a:cubicBezTo>
                  <a:cubicBezTo>
                    <a:pt x="7340" y="531"/>
                    <a:pt x="7316" y="346"/>
                    <a:pt x="7208" y="204"/>
                  </a:cubicBezTo>
                  <a:cubicBezTo>
                    <a:pt x="7099" y="65"/>
                    <a:pt x="6921" y="0"/>
                    <a:pt x="6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84"/>
            <p:cNvSpPr/>
            <p:nvPr/>
          </p:nvSpPr>
          <p:spPr>
            <a:xfrm>
              <a:off x="1998603" y="2328023"/>
              <a:ext cx="794155" cy="682212"/>
            </a:xfrm>
            <a:custGeom>
              <a:avLst/>
              <a:gdLst/>
              <a:ahLst/>
              <a:cxnLst/>
              <a:rect l="l" t="t" r="r" b="b"/>
              <a:pathLst>
                <a:path w="19417" h="16680" extrusionOk="0">
                  <a:moveTo>
                    <a:pt x="19328" y="0"/>
                  </a:moveTo>
                  <a:cubicBezTo>
                    <a:pt x="19317" y="0"/>
                    <a:pt x="19305" y="3"/>
                    <a:pt x="19294" y="7"/>
                  </a:cubicBezTo>
                  <a:cubicBezTo>
                    <a:pt x="18327" y="455"/>
                    <a:pt x="17415" y="1011"/>
                    <a:pt x="16542" y="1618"/>
                  </a:cubicBezTo>
                  <a:cubicBezTo>
                    <a:pt x="13959" y="3486"/>
                    <a:pt x="11586" y="5617"/>
                    <a:pt x="9206" y="7727"/>
                  </a:cubicBezTo>
                  <a:cubicBezTo>
                    <a:pt x="6093" y="10604"/>
                    <a:pt x="2882" y="13390"/>
                    <a:pt x="31" y="16535"/>
                  </a:cubicBezTo>
                  <a:cubicBezTo>
                    <a:pt x="0" y="16570"/>
                    <a:pt x="2" y="16623"/>
                    <a:pt x="37" y="16657"/>
                  </a:cubicBezTo>
                  <a:cubicBezTo>
                    <a:pt x="53" y="16672"/>
                    <a:pt x="74" y="16679"/>
                    <a:pt x="95" y="16679"/>
                  </a:cubicBezTo>
                  <a:cubicBezTo>
                    <a:pt x="118" y="16679"/>
                    <a:pt x="141" y="16670"/>
                    <a:pt x="158" y="16652"/>
                  </a:cubicBezTo>
                  <a:cubicBezTo>
                    <a:pt x="3064" y="13570"/>
                    <a:pt x="6267" y="10789"/>
                    <a:pt x="9390" y="7932"/>
                  </a:cubicBezTo>
                  <a:cubicBezTo>
                    <a:pt x="10957" y="6509"/>
                    <a:pt x="12543" y="5104"/>
                    <a:pt x="14170" y="3752"/>
                  </a:cubicBezTo>
                  <a:cubicBezTo>
                    <a:pt x="15794" y="2405"/>
                    <a:pt x="17458" y="1077"/>
                    <a:pt x="19361" y="152"/>
                  </a:cubicBezTo>
                  <a:cubicBezTo>
                    <a:pt x="19401" y="134"/>
                    <a:pt x="19417" y="87"/>
                    <a:pt x="19400" y="45"/>
                  </a:cubicBezTo>
                  <a:cubicBezTo>
                    <a:pt x="19386" y="16"/>
                    <a:pt x="19358" y="0"/>
                    <a:pt x="19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84"/>
            <p:cNvSpPr/>
            <p:nvPr/>
          </p:nvSpPr>
          <p:spPr>
            <a:xfrm>
              <a:off x="2285579" y="2725259"/>
              <a:ext cx="486792" cy="104295"/>
            </a:xfrm>
            <a:custGeom>
              <a:avLst/>
              <a:gdLst/>
              <a:ahLst/>
              <a:cxnLst/>
              <a:rect l="l" t="t" r="r" b="b"/>
              <a:pathLst>
                <a:path w="11902" h="2550" extrusionOk="0">
                  <a:moveTo>
                    <a:pt x="116" y="0"/>
                  </a:moveTo>
                  <a:cubicBezTo>
                    <a:pt x="32" y="0"/>
                    <a:pt x="1" y="130"/>
                    <a:pt x="87" y="166"/>
                  </a:cubicBezTo>
                  <a:cubicBezTo>
                    <a:pt x="3802" y="1649"/>
                    <a:pt x="7800" y="2438"/>
                    <a:pt x="11795" y="2550"/>
                  </a:cubicBezTo>
                  <a:cubicBezTo>
                    <a:pt x="11797" y="2550"/>
                    <a:pt x="11798" y="2550"/>
                    <a:pt x="11799" y="2550"/>
                  </a:cubicBezTo>
                  <a:cubicBezTo>
                    <a:pt x="11902" y="2550"/>
                    <a:pt x="11898" y="2398"/>
                    <a:pt x="11802" y="2392"/>
                  </a:cubicBezTo>
                  <a:cubicBezTo>
                    <a:pt x="10809" y="2330"/>
                    <a:pt x="9818" y="2229"/>
                    <a:pt x="8833" y="2096"/>
                  </a:cubicBezTo>
                  <a:cubicBezTo>
                    <a:pt x="5875" y="1699"/>
                    <a:pt x="2958" y="1009"/>
                    <a:pt x="149" y="6"/>
                  </a:cubicBezTo>
                  <a:cubicBezTo>
                    <a:pt x="137" y="2"/>
                    <a:pt x="126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84"/>
            <p:cNvSpPr/>
            <p:nvPr/>
          </p:nvSpPr>
          <p:spPr>
            <a:xfrm>
              <a:off x="2222270" y="2270644"/>
              <a:ext cx="37178" cy="506219"/>
            </a:xfrm>
            <a:custGeom>
              <a:avLst/>
              <a:gdLst/>
              <a:ahLst/>
              <a:cxnLst/>
              <a:rect l="l" t="t" r="r" b="b"/>
              <a:pathLst>
                <a:path w="909" h="12377" extrusionOk="0">
                  <a:moveTo>
                    <a:pt x="816" y="0"/>
                  </a:moveTo>
                  <a:cubicBezTo>
                    <a:pt x="778" y="0"/>
                    <a:pt x="740" y="22"/>
                    <a:pt x="731" y="68"/>
                  </a:cubicBezTo>
                  <a:cubicBezTo>
                    <a:pt x="342" y="2082"/>
                    <a:pt x="54" y="4126"/>
                    <a:pt x="27" y="6183"/>
                  </a:cubicBezTo>
                  <a:cubicBezTo>
                    <a:pt x="1" y="8239"/>
                    <a:pt x="213" y="10294"/>
                    <a:pt x="575" y="12314"/>
                  </a:cubicBezTo>
                  <a:cubicBezTo>
                    <a:pt x="584" y="12358"/>
                    <a:pt x="616" y="12377"/>
                    <a:pt x="650" y="12377"/>
                  </a:cubicBezTo>
                  <a:cubicBezTo>
                    <a:pt x="694" y="12377"/>
                    <a:pt x="741" y="12342"/>
                    <a:pt x="733" y="12288"/>
                  </a:cubicBezTo>
                  <a:cubicBezTo>
                    <a:pt x="594" y="11277"/>
                    <a:pt x="480" y="10260"/>
                    <a:pt x="401" y="9243"/>
                  </a:cubicBezTo>
                  <a:cubicBezTo>
                    <a:pt x="132" y="6184"/>
                    <a:pt x="421" y="3122"/>
                    <a:pt x="900" y="97"/>
                  </a:cubicBezTo>
                  <a:cubicBezTo>
                    <a:pt x="909" y="34"/>
                    <a:pt x="863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84"/>
            <p:cNvSpPr/>
            <p:nvPr/>
          </p:nvSpPr>
          <p:spPr>
            <a:xfrm>
              <a:off x="2573740" y="2443026"/>
              <a:ext cx="213825" cy="40287"/>
            </a:xfrm>
            <a:custGeom>
              <a:avLst/>
              <a:gdLst/>
              <a:ahLst/>
              <a:cxnLst/>
              <a:rect l="l" t="t" r="r" b="b"/>
              <a:pathLst>
                <a:path w="5228" h="985" extrusionOk="0">
                  <a:moveTo>
                    <a:pt x="5115" y="0"/>
                  </a:moveTo>
                  <a:cubicBezTo>
                    <a:pt x="5107" y="0"/>
                    <a:pt x="5099" y="2"/>
                    <a:pt x="5091" y="4"/>
                  </a:cubicBezTo>
                  <a:cubicBezTo>
                    <a:pt x="3527" y="511"/>
                    <a:pt x="1897" y="763"/>
                    <a:pt x="256" y="763"/>
                  </a:cubicBezTo>
                  <a:cubicBezTo>
                    <a:pt x="202" y="763"/>
                    <a:pt x="147" y="763"/>
                    <a:pt x="92" y="762"/>
                  </a:cubicBezTo>
                  <a:cubicBezTo>
                    <a:pt x="49" y="762"/>
                    <a:pt x="12" y="797"/>
                    <a:pt x="6" y="840"/>
                  </a:cubicBezTo>
                  <a:cubicBezTo>
                    <a:pt x="0" y="889"/>
                    <a:pt x="35" y="931"/>
                    <a:pt x="82" y="935"/>
                  </a:cubicBezTo>
                  <a:cubicBezTo>
                    <a:pt x="413" y="968"/>
                    <a:pt x="745" y="985"/>
                    <a:pt x="1078" y="985"/>
                  </a:cubicBezTo>
                  <a:cubicBezTo>
                    <a:pt x="2470" y="985"/>
                    <a:pt x="3868" y="700"/>
                    <a:pt x="5145" y="154"/>
                  </a:cubicBezTo>
                  <a:cubicBezTo>
                    <a:pt x="5227" y="120"/>
                    <a:pt x="5190" y="0"/>
                    <a:pt x="5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84"/>
            <p:cNvSpPr/>
            <p:nvPr/>
          </p:nvSpPr>
          <p:spPr>
            <a:xfrm>
              <a:off x="2530226" y="2324710"/>
              <a:ext cx="62536" cy="189490"/>
            </a:xfrm>
            <a:custGeom>
              <a:avLst/>
              <a:gdLst/>
              <a:ahLst/>
              <a:cxnLst/>
              <a:rect l="l" t="t" r="r" b="b"/>
              <a:pathLst>
                <a:path w="1529" h="4633" extrusionOk="0">
                  <a:moveTo>
                    <a:pt x="1410" y="1"/>
                  </a:moveTo>
                  <a:cubicBezTo>
                    <a:pt x="1386" y="1"/>
                    <a:pt x="1361" y="12"/>
                    <a:pt x="1344" y="38"/>
                  </a:cubicBezTo>
                  <a:cubicBezTo>
                    <a:pt x="464" y="1360"/>
                    <a:pt x="0" y="2971"/>
                    <a:pt x="35" y="4557"/>
                  </a:cubicBezTo>
                  <a:cubicBezTo>
                    <a:pt x="35" y="4607"/>
                    <a:pt x="74" y="4633"/>
                    <a:pt x="113" y="4633"/>
                  </a:cubicBezTo>
                  <a:cubicBezTo>
                    <a:pt x="151" y="4633"/>
                    <a:pt x="189" y="4609"/>
                    <a:pt x="194" y="4562"/>
                  </a:cubicBezTo>
                  <a:cubicBezTo>
                    <a:pt x="312" y="3006"/>
                    <a:pt x="758" y="1500"/>
                    <a:pt x="1493" y="126"/>
                  </a:cubicBezTo>
                  <a:cubicBezTo>
                    <a:pt x="1528" y="62"/>
                    <a:pt x="1469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84"/>
            <p:cNvSpPr/>
            <p:nvPr/>
          </p:nvSpPr>
          <p:spPr>
            <a:xfrm>
              <a:off x="2440538" y="2712990"/>
              <a:ext cx="24581" cy="24704"/>
            </a:xfrm>
            <a:custGeom>
              <a:avLst/>
              <a:gdLst/>
              <a:ahLst/>
              <a:cxnLst/>
              <a:rect l="l" t="t" r="r" b="b"/>
              <a:pathLst>
                <a:path w="601" h="604" extrusionOk="0">
                  <a:moveTo>
                    <a:pt x="498" y="1"/>
                  </a:moveTo>
                  <a:cubicBezTo>
                    <a:pt x="398" y="1"/>
                    <a:pt x="259" y="131"/>
                    <a:pt x="203" y="192"/>
                  </a:cubicBezTo>
                  <a:cubicBezTo>
                    <a:pt x="143" y="253"/>
                    <a:pt x="84" y="323"/>
                    <a:pt x="41" y="422"/>
                  </a:cubicBezTo>
                  <a:cubicBezTo>
                    <a:pt x="1" y="502"/>
                    <a:pt x="66" y="604"/>
                    <a:pt x="156" y="604"/>
                  </a:cubicBezTo>
                  <a:cubicBezTo>
                    <a:pt x="159" y="604"/>
                    <a:pt x="163" y="604"/>
                    <a:pt x="166" y="604"/>
                  </a:cubicBezTo>
                  <a:cubicBezTo>
                    <a:pt x="409" y="576"/>
                    <a:pt x="597" y="357"/>
                    <a:pt x="601" y="116"/>
                  </a:cubicBezTo>
                  <a:cubicBezTo>
                    <a:pt x="585" y="32"/>
                    <a:pt x="546" y="1"/>
                    <a:pt x="4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84"/>
            <p:cNvSpPr/>
            <p:nvPr/>
          </p:nvSpPr>
          <p:spPr>
            <a:xfrm>
              <a:off x="2396246" y="2701211"/>
              <a:ext cx="27853" cy="26299"/>
            </a:xfrm>
            <a:custGeom>
              <a:avLst/>
              <a:gdLst/>
              <a:ahLst/>
              <a:cxnLst/>
              <a:rect l="l" t="t" r="r" b="b"/>
              <a:pathLst>
                <a:path w="681" h="643" extrusionOk="0">
                  <a:moveTo>
                    <a:pt x="576" y="1"/>
                  </a:moveTo>
                  <a:cubicBezTo>
                    <a:pt x="384" y="1"/>
                    <a:pt x="1" y="396"/>
                    <a:pt x="41" y="544"/>
                  </a:cubicBezTo>
                  <a:cubicBezTo>
                    <a:pt x="71" y="614"/>
                    <a:pt x="119" y="643"/>
                    <a:pt x="176" y="643"/>
                  </a:cubicBezTo>
                  <a:cubicBezTo>
                    <a:pt x="372" y="643"/>
                    <a:pt x="673" y="299"/>
                    <a:pt x="681" y="141"/>
                  </a:cubicBezTo>
                  <a:cubicBezTo>
                    <a:pt x="678" y="41"/>
                    <a:pt x="637" y="1"/>
                    <a:pt x="57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84"/>
            <p:cNvSpPr/>
            <p:nvPr/>
          </p:nvSpPr>
          <p:spPr>
            <a:xfrm>
              <a:off x="2481803" y="2729840"/>
              <a:ext cx="25563" cy="23354"/>
            </a:xfrm>
            <a:custGeom>
              <a:avLst/>
              <a:gdLst/>
              <a:ahLst/>
              <a:cxnLst/>
              <a:rect l="l" t="t" r="r" b="b"/>
              <a:pathLst>
                <a:path w="625" h="571" extrusionOk="0">
                  <a:moveTo>
                    <a:pt x="518" y="1"/>
                  </a:moveTo>
                  <a:cubicBezTo>
                    <a:pt x="365" y="1"/>
                    <a:pt x="107" y="277"/>
                    <a:pt x="52" y="375"/>
                  </a:cubicBezTo>
                  <a:cubicBezTo>
                    <a:pt x="0" y="453"/>
                    <a:pt x="57" y="565"/>
                    <a:pt x="151" y="570"/>
                  </a:cubicBezTo>
                  <a:cubicBezTo>
                    <a:pt x="158" y="570"/>
                    <a:pt x="164" y="570"/>
                    <a:pt x="171" y="570"/>
                  </a:cubicBezTo>
                  <a:cubicBezTo>
                    <a:pt x="411" y="570"/>
                    <a:pt x="623" y="353"/>
                    <a:pt x="624" y="114"/>
                  </a:cubicBezTo>
                  <a:cubicBezTo>
                    <a:pt x="609" y="32"/>
                    <a:pt x="569" y="1"/>
                    <a:pt x="51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84"/>
            <p:cNvSpPr/>
            <p:nvPr/>
          </p:nvSpPr>
          <p:spPr>
            <a:xfrm>
              <a:off x="2259445" y="2325119"/>
              <a:ext cx="39714" cy="15378"/>
            </a:xfrm>
            <a:custGeom>
              <a:avLst/>
              <a:gdLst/>
              <a:ahLst/>
              <a:cxnLst/>
              <a:rect l="l" t="t" r="r" b="b"/>
              <a:pathLst>
                <a:path w="971" h="376" extrusionOk="0">
                  <a:moveTo>
                    <a:pt x="530" y="0"/>
                  </a:moveTo>
                  <a:cubicBezTo>
                    <a:pt x="512" y="0"/>
                    <a:pt x="495" y="2"/>
                    <a:pt x="481" y="5"/>
                  </a:cubicBezTo>
                  <a:cubicBezTo>
                    <a:pt x="478" y="5"/>
                    <a:pt x="476" y="5"/>
                    <a:pt x="473" y="5"/>
                  </a:cubicBezTo>
                  <a:cubicBezTo>
                    <a:pt x="306" y="5"/>
                    <a:pt x="0" y="202"/>
                    <a:pt x="247" y="344"/>
                  </a:cubicBezTo>
                  <a:cubicBezTo>
                    <a:pt x="316" y="365"/>
                    <a:pt x="381" y="375"/>
                    <a:pt x="443" y="375"/>
                  </a:cubicBezTo>
                  <a:cubicBezTo>
                    <a:pt x="555" y="375"/>
                    <a:pt x="660" y="342"/>
                    <a:pt x="775" y="280"/>
                  </a:cubicBezTo>
                  <a:cubicBezTo>
                    <a:pt x="970" y="116"/>
                    <a:pt x="695" y="0"/>
                    <a:pt x="530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84"/>
            <p:cNvSpPr/>
            <p:nvPr/>
          </p:nvSpPr>
          <p:spPr>
            <a:xfrm>
              <a:off x="2261408" y="2356405"/>
              <a:ext cx="31207" cy="14806"/>
            </a:xfrm>
            <a:custGeom>
              <a:avLst/>
              <a:gdLst/>
              <a:ahLst/>
              <a:cxnLst/>
              <a:rect l="l" t="t" r="r" b="b"/>
              <a:pathLst>
                <a:path w="763" h="362" extrusionOk="0">
                  <a:moveTo>
                    <a:pt x="361" y="0"/>
                  </a:moveTo>
                  <a:cubicBezTo>
                    <a:pt x="238" y="0"/>
                    <a:pt x="114" y="37"/>
                    <a:pt x="70" y="114"/>
                  </a:cubicBezTo>
                  <a:cubicBezTo>
                    <a:pt x="0" y="290"/>
                    <a:pt x="156" y="362"/>
                    <a:pt x="325" y="362"/>
                  </a:cubicBezTo>
                  <a:cubicBezTo>
                    <a:pt x="438" y="362"/>
                    <a:pt x="557" y="329"/>
                    <a:pt x="617" y="273"/>
                  </a:cubicBezTo>
                  <a:cubicBezTo>
                    <a:pt x="762" y="97"/>
                    <a:pt x="562" y="0"/>
                    <a:pt x="36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84"/>
            <p:cNvSpPr/>
            <p:nvPr/>
          </p:nvSpPr>
          <p:spPr>
            <a:xfrm>
              <a:off x="2259895" y="2389450"/>
              <a:ext cx="33865" cy="14806"/>
            </a:xfrm>
            <a:custGeom>
              <a:avLst/>
              <a:gdLst/>
              <a:ahLst/>
              <a:cxnLst/>
              <a:rect l="l" t="t" r="r" b="b"/>
              <a:pathLst>
                <a:path w="828" h="362" extrusionOk="0">
                  <a:moveTo>
                    <a:pt x="374" y="0"/>
                  </a:moveTo>
                  <a:cubicBezTo>
                    <a:pt x="242" y="0"/>
                    <a:pt x="113" y="36"/>
                    <a:pt x="71" y="112"/>
                  </a:cubicBezTo>
                  <a:cubicBezTo>
                    <a:pt x="1" y="291"/>
                    <a:pt x="175" y="362"/>
                    <a:pt x="358" y="362"/>
                  </a:cubicBezTo>
                  <a:cubicBezTo>
                    <a:pt x="479" y="362"/>
                    <a:pt x="603" y="331"/>
                    <a:pt x="663" y="281"/>
                  </a:cubicBezTo>
                  <a:cubicBezTo>
                    <a:pt x="827" y="102"/>
                    <a:pt x="596" y="0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84"/>
            <p:cNvSpPr/>
            <p:nvPr/>
          </p:nvSpPr>
          <p:spPr>
            <a:xfrm>
              <a:off x="2721993" y="2924470"/>
              <a:ext cx="20368" cy="30839"/>
            </a:xfrm>
            <a:custGeom>
              <a:avLst/>
              <a:gdLst/>
              <a:ahLst/>
              <a:cxnLst/>
              <a:rect l="l" t="t" r="r" b="b"/>
              <a:pathLst>
                <a:path w="498" h="754" extrusionOk="0">
                  <a:moveTo>
                    <a:pt x="298" y="1"/>
                  </a:moveTo>
                  <a:cubicBezTo>
                    <a:pt x="106" y="1"/>
                    <a:pt x="1" y="626"/>
                    <a:pt x="167" y="733"/>
                  </a:cubicBezTo>
                  <a:cubicBezTo>
                    <a:pt x="196" y="747"/>
                    <a:pt x="223" y="754"/>
                    <a:pt x="247" y="754"/>
                  </a:cubicBezTo>
                  <a:cubicBezTo>
                    <a:pt x="466" y="754"/>
                    <a:pt x="497" y="230"/>
                    <a:pt x="415" y="76"/>
                  </a:cubicBezTo>
                  <a:cubicBezTo>
                    <a:pt x="374" y="23"/>
                    <a:pt x="334" y="1"/>
                    <a:pt x="29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84"/>
            <p:cNvSpPr/>
            <p:nvPr/>
          </p:nvSpPr>
          <p:spPr>
            <a:xfrm>
              <a:off x="2691851" y="2925370"/>
              <a:ext cx="18241" cy="26871"/>
            </a:xfrm>
            <a:custGeom>
              <a:avLst/>
              <a:gdLst/>
              <a:ahLst/>
              <a:cxnLst/>
              <a:rect l="l" t="t" r="r" b="b"/>
              <a:pathLst>
                <a:path w="446" h="657" extrusionOk="0">
                  <a:moveTo>
                    <a:pt x="278" y="1"/>
                  </a:moveTo>
                  <a:cubicBezTo>
                    <a:pt x="172" y="1"/>
                    <a:pt x="63" y="184"/>
                    <a:pt x="47" y="284"/>
                  </a:cubicBezTo>
                  <a:cubicBezTo>
                    <a:pt x="1" y="406"/>
                    <a:pt x="32" y="656"/>
                    <a:pt x="168" y="656"/>
                  </a:cubicBezTo>
                  <a:cubicBezTo>
                    <a:pt x="198" y="656"/>
                    <a:pt x="233" y="644"/>
                    <a:pt x="273" y="616"/>
                  </a:cubicBezTo>
                  <a:cubicBezTo>
                    <a:pt x="415" y="464"/>
                    <a:pt x="445" y="282"/>
                    <a:pt x="387" y="86"/>
                  </a:cubicBezTo>
                  <a:cubicBezTo>
                    <a:pt x="354" y="25"/>
                    <a:pt x="316" y="1"/>
                    <a:pt x="27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84"/>
            <p:cNvSpPr/>
            <p:nvPr/>
          </p:nvSpPr>
          <p:spPr>
            <a:xfrm>
              <a:off x="2650791" y="2925165"/>
              <a:ext cx="20082" cy="25031"/>
            </a:xfrm>
            <a:custGeom>
              <a:avLst/>
              <a:gdLst/>
              <a:ahLst/>
              <a:cxnLst/>
              <a:rect l="l" t="t" r="r" b="b"/>
              <a:pathLst>
                <a:path w="491" h="612" extrusionOk="0">
                  <a:moveTo>
                    <a:pt x="253" y="0"/>
                  </a:moveTo>
                  <a:cubicBezTo>
                    <a:pt x="87" y="0"/>
                    <a:pt x="0" y="402"/>
                    <a:pt x="107" y="538"/>
                  </a:cubicBezTo>
                  <a:cubicBezTo>
                    <a:pt x="153" y="590"/>
                    <a:pt x="197" y="611"/>
                    <a:pt x="236" y="611"/>
                  </a:cubicBezTo>
                  <a:cubicBezTo>
                    <a:pt x="402" y="611"/>
                    <a:pt x="490" y="224"/>
                    <a:pt x="372" y="65"/>
                  </a:cubicBezTo>
                  <a:cubicBezTo>
                    <a:pt x="329" y="19"/>
                    <a:pt x="289" y="0"/>
                    <a:pt x="253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84"/>
            <p:cNvSpPr/>
            <p:nvPr/>
          </p:nvSpPr>
          <p:spPr>
            <a:xfrm>
              <a:off x="2072218" y="2259847"/>
              <a:ext cx="20982" cy="15378"/>
            </a:xfrm>
            <a:custGeom>
              <a:avLst/>
              <a:gdLst/>
              <a:ahLst/>
              <a:cxnLst/>
              <a:rect l="l" t="t" r="r" b="b"/>
              <a:pathLst>
                <a:path w="513" h="376" extrusionOk="0">
                  <a:moveTo>
                    <a:pt x="231" y="1"/>
                  </a:moveTo>
                  <a:cubicBezTo>
                    <a:pt x="175" y="1"/>
                    <a:pt x="119" y="17"/>
                    <a:pt x="71" y="52"/>
                  </a:cubicBezTo>
                  <a:cubicBezTo>
                    <a:pt x="1" y="105"/>
                    <a:pt x="12" y="206"/>
                    <a:pt x="73" y="261"/>
                  </a:cubicBezTo>
                  <a:cubicBezTo>
                    <a:pt x="145" y="343"/>
                    <a:pt x="199" y="376"/>
                    <a:pt x="279" y="376"/>
                  </a:cubicBezTo>
                  <a:cubicBezTo>
                    <a:pt x="309" y="376"/>
                    <a:pt x="344" y="371"/>
                    <a:pt x="386" y="362"/>
                  </a:cubicBezTo>
                  <a:cubicBezTo>
                    <a:pt x="462" y="348"/>
                    <a:pt x="513" y="271"/>
                    <a:pt x="496" y="195"/>
                  </a:cubicBezTo>
                  <a:cubicBezTo>
                    <a:pt x="462" y="73"/>
                    <a:pt x="348" y="1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84"/>
            <p:cNvSpPr/>
            <p:nvPr/>
          </p:nvSpPr>
          <p:spPr>
            <a:xfrm>
              <a:off x="2067924" y="2295918"/>
              <a:ext cx="29366" cy="18610"/>
            </a:xfrm>
            <a:custGeom>
              <a:avLst/>
              <a:gdLst/>
              <a:ahLst/>
              <a:cxnLst/>
              <a:rect l="l" t="t" r="r" b="b"/>
              <a:pathLst>
                <a:path w="718" h="455" extrusionOk="0">
                  <a:moveTo>
                    <a:pt x="142" y="1"/>
                  </a:moveTo>
                  <a:cubicBezTo>
                    <a:pt x="66" y="1"/>
                    <a:pt x="1" y="81"/>
                    <a:pt x="30" y="159"/>
                  </a:cubicBezTo>
                  <a:cubicBezTo>
                    <a:pt x="101" y="336"/>
                    <a:pt x="282" y="454"/>
                    <a:pt x="468" y="454"/>
                  </a:cubicBezTo>
                  <a:cubicBezTo>
                    <a:pt x="515" y="454"/>
                    <a:pt x="561" y="447"/>
                    <a:pt x="606" y="431"/>
                  </a:cubicBezTo>
                  <a:cubicBezTo>
                    <a:pt x="702" y="398"/>
                    <a:pt x="718" y="264"/>
                    <a:pt x="635" y="206"/>
                  </a:cubicBezTo>
                  <a:cubicBezTo>
                    <a:pt x="479" y="79"/>
                    <a:pt x="368" y="40"/>
                    <a:pt x="170" y="4"/>
                  </a:cubicBezTo>
                  <a:cubicBezTo>
                    <a:pt x="161" y="2"/>
                    <a:pt x="152" y="1"/>
                    <a:pt x="142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84"/>
            <p:cNvSpPr/>
            <p:nvPr/>
          </p:nvSpPr>
          <p:spPr>
            <a:xfrm>
              <a:off x="2062730" y="2328513"/>
              <a:ext cx="42291" cy="19059"/>
            </a:xfrm>
            <a:custGeom>
              <a:avLst/>
              <a:gdLst/>
              <a:ahLst/>
              <a:cxnLst/>
              <a:rect l="l" t="t" r="r" b="b"/>
              <a:pathLst>
                <a:path w="1034" h="466" extrusionOk="0">
                  <a:moveTo>
                    <a:pt x="146" y="1"/>
                  </a:moveTo>
                  <a:cubicBezTo>
                    <a:pt x="65" y="1"/>
                    <a:pt x="1" y="95"/>
                    <a:pt x="43" y="173"/>
                  </a:cubicBezTo>
                  <a:cubicBezTo>
                    <a:pt x="147" y="353"/>
                    <a:pt x="346" y="465"/>
                    <a:pt x="550" y="465"/>
                  </a:cubicBezTo>
                  <a:cubicBezTo>
                    <a:pt x="600" y="465"/>
                    <a:pt x="651" y="458"/>
                    <a:pt x="700" y="444"/>
                  </a:cubicBezTo>
                  <a:cubicBezTo>
                    <a:pt x="1034" y="231"/>
                    <a:pt x="336" y="14"/>
                    <a:pt x="166" y="3"/>
                  </a:cubicBezTo>
                  <a:cubicBezTo>
                    <a:pt x="159" y="1"/>
                    <a:pt x="153" y="1"/>
                    <a:pt x="14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500;p84"/>
          <p:cNvGrpSpPr/>
          <p:nvPr/>
        </p:nvGrpSpPr>
        <p:grpSpPr>
          <a:xfrm rot="10800000" flipH="1">
            <a:off x="3224140" y="-171966"/>
            <a:ext cx="1099572" cy="1098418"/>
            <a:chOff x="7499850" y="1492575"/>
            <a:chExt cx="2666275" cy="2663478"/>
          </a:xfrm>
        </p:grpSpPr>
        <p:sp>
          <p:nvSpPr>
            <p:cNvPr id="4501" name="Google Shape;4501;p84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84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503;p84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4504" name="Google Shape;4504;p84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4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4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4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4508;p84"/>
          <p:cNvGrpSpPr/>
          <p:nvPr/>
        </p:nvGrpSpPr>
        <p:grpSpPr>
          <a:xfrm>
            <a:off x="5051845" y="-132679"/>
            <a:ext cx="1264165" cy="1344353"/>
            <a:chOff x="3575323" y="2605112"/>
            <a:chExt cx="966930" cy="1028264"/>
          </a:xfrm>
        </p:grpSpPr>
        <p:sp>
          <p:nvSpPr>
            <p:cNvPr id="4509" name="Google Shape;4509;p84"/>
            <p:cNvSpPr/>
            <p:nvPr/>
          </p:nvSpPr>
          <p:spPr>
            <a:xfrm rot="1086018">
              <a:off x="3687256" y="2699782"/>
              <a:ext cx="743064" cy="83892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84"/>
            <p:cNvSpPr/>
            <p:nvPr/>
          </p:nvSpPr>
          <p:spPr>
            <a:xfrm rot="1086018">
              <a:off x="3729895" y="2734050"/>
              <a:ext cx="675895" cy="720998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4511;p84"/>
            <p:cNvGrpSpPr/>
            <p:nvPr/>
          </p:nvGrpSpPr>
          <p:grpSpPr>
            <a:xfrm rot="1086032">
              <a:off x="3723969" y="2736160"/>
              <a:ext cx="668820" cy="769863"/>
              <a:chOff x="9134617" y="876490"/>
              <a:chExt cx="2285947" cy="2631299"/>
            </a:xfrm>
          </p:grpSpPr>
          <p:sp>
            <p:nvSpPr>
              <p:cNvPr id="4512" name="Google Shape;4512;p84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4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4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4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4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4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4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4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4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4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4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4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4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4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84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84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84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84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84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6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 Leaves Stickers Lesson for Pre-K XL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176</Words>
  <PresentationFormat>On-screen Show (16:9)</PresentationFormat>
  <Paragraphs>22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Short Stack</vt:lpstr>
      <vt:lpstr>Quicksand</vt:lpstr>
      <vt:lpstr>Bebas Neue</vt:lpstr>
      <vt:lpstr>PT Sans</vt:lpstr>
      <vt:lpstr>Autumn Leaves Stickers Lesson for Pre-K XL by Slidesgo</vt:lpstr>
      <vt:lpstr>Izrada predmeta pomoĆU recikliranog materijala</vt:lpstr>
      <vt:lpstr>POTREBNI MATERIJALI </vt:lpstr>
      <vt:lpstr>01</vt:lpstr>
      <vt:lpstr>Slide 4</vt:lpstr>
      <vt:lpstr>DRUGI KORAK IZRADE -OMOGUĆAVANJE FIGURI POGLED NA SVIJET </vt:lpstr>
      <vt:lpstr>Slide 6</vt:lpstr>
      <vt:lpstr>TREĆI KORAK IZRADE -IZRADA KRILA I KANDŽI</vt:lpstr>
      <vt:lpstr>Slide 8</vt:lpstr>
      <vt:lpstr>GOTOV PROIZVOD -SPREMAN ZA UPOTREBU I IGRU</vt:lpstr>
      <vt:lpstr>Slide 10</vt:lpstr>
      <vt:lpstr>HVALA NA PAŽNJI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predmeta pomocu recikliranog materijala</dc:title>
  <dc:creator>Goca</dc:creator>
  <cp:lastModifiedBy>pc</cp:lastModifiedBy>
  <cp:revision>58</cp:revision>
  <dcterms:modified xsi:type="dcterms:W3CDTF">2023-05-09T18:10:47Z</dcterms:modified>
</cp:coreProperties>
</file>