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64DB0-DD84-4C16-A706-7708AA530692}" type="datetimeFigureOut">
              <a:rPr lang="en-US" smtClean="0"/>
              <a:t>5/20/2023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87E04-1052-4C31-915A-5F07B78F71B0}" type="slidenum">
              <a:rPr lang="en-US" smtClean="0"/>
              <a:t>‹#›</a:t>
            </a:fld>
            <a:endParaRPr lang="en-US"/>
          </a:p>
        </p:txBody>
      </p:sp>
    </p:spTree>
    <p:extLst>
      <p:ext uri="{BB962C8B-B14F-4D97-AF65-F5344CB8AC3E}">
        <p14:creationId xmlns:p14="http://schemas.microsoft.com/office/powerpoint/2010/main" val="356734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ME" dirty="0"/>
              <a:t>Jro Šahmanović</a:t>
            </a:r>
            <a:endParaRPr lang="en-US" dirty="0"/>
          </a:p>
        </p:txBody>
      </p:sp>
      <p:sp>
        <p:nvSpPr>
          <p:cNvPr id="4" name="Slide Number Placeholder 3"/>
          <p:cNvSpPr>
            <a:spLocks noGrp="1"/>
          </p:cNvSpPr>
          <p:nvPr>
            <p:ph type="sldNum" sz="quarter" idx="10"/>
          </p:nvPr>
        </p:nvSpPr>
        <p:spPr/>
        <p:txBody>
          <a:bodyPr/>
          <a:lstStyle/>
          <a:p>
            <a:fld id="{41D87E04-1052-4C31-915A-5F07B78F71B0}" type="slidenum">
              <a:rPr lang="en-US" smtClean="0"/>
              <a:t>1</a:t>
            </a:fld>
            <a:endParaRPr lang="en-US"/>
          </a:p>
        </p:txBody>
      </p:sp>
    </p:spTree>
    <p:extLst>
      <p:ext uri="{BB962C8B-B14F-4D97-AF65-F5344CB8AC3E}">
        <p14:creationId xmlns:p14="http://schemas.microsoft.com/office/powerpoint/2010/main" val="565892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A99C9212-1DA1-4E93-916A-BB48838CA093}" type="datetimeFigureOut">
              <a:rPr lang="en-US" smtClean="0"/>
              <a:t>5/20/2023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66CE9C3A-17AE-478A-9439-D02552477F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C9212-1DA1-4E93-916A-BB48838CA093}"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9C3A-17AE-478A-9439-D02552477F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C9212-1DA1-4E93-916A-BB48838CA093}"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9C3A-17AE-478A-9439-D02552477F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C9212-1DA1-4E93-916A-BB48838CA093}"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9C3A-17AE-478A-9439-D02552477F9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9C9212-1DA1-4E93-916A-BB48838CA093}"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9C3A-17AE-478A-9439-D02552477F9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99C9212-1DA1-4E93-916A-BB48838CA093}"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9C3A-17AE-478A-9439-D02552477F9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99C9212-1DA1-4E93-916A-BB48838CA093}"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E9C3A-17AE-478A-9439-D02552477F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9C9212-1DA1-4E93-916A-BB48838CA093}"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E9C3A-17AE-478A-9439-D02552477F9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9C9212-1DA1-4E93-916A-BB48838CA093}"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9C3A-17AE-478A-9439-D02552477F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C9212-1DA1-4E93-916A-BB48838CA093}"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9C3A-17AE-478A-9439-D02552477F9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C9212-1DA1-4E93-916A-BB48838CA093}"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9C3A-17AE-478A-9439-D02552477F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99C9212-1DA1-4E93-916A-BB48838CA093}" type="datetimeFigureOut">
              <a:rPr lang="en-US" smtClean="0"/>
              <a:t>5/20/2023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6CE9C3A-17AE-478A-9439-D02552477F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56792"/>
            <a:ext cx="6400800" cy="3312368"/>
          </a:xfrm>
        </p:spPr>
        <p:txBody>
          <a:bodyPr>
            <a:normAutofit/>
          </a:bodyPr>
          <a:lstStyle/>
          <a:p>
            <a:r>
              <a:rPr lang="en-US" b="1" dirty="0" err="1"/>
              <a:t>Huseinović</a:t>
            </a:r>
            <a:r>
              <a:rPr lang="sr-Latn-ME" b="1" dirty="0"/>
              <a:t> Sadela</a:t>
            </a:r>
          </a:p>
          <a:p>
            <a:r>
              <a:rPr lang="sr-Latn-ME" b="1" dirty="0"/>
              <a:t>O.Š.,,HaJro Šahmanović,,</a:t>
            </a:r>
          </a:p>
          <a:p>
            <a:r>
              <a:rPr lang="sr-Latn-ME" b="1" dirty="0"/>
              <a:t>Plav</a:t>
            </a:r>
          </a:p>
          <a:p>
            <a:endParaRPr lang="sr-Latn-ME" b="1" dirty="0"/>
          </a:p>
          <a:p>
            <a:r>
              <a:rPr lang="sr-Latn-ME" b="1" dirty="0"/>
              <a:t>Moja šarena korpica</a:t>
            </a:r>
            <a:endParaRPr lang="en-US" b="1" dirty="0"/>
          </a:p>
        </p:txBody>
      </p:sp>
    </p:spTree>
    <p:extLst>
      <p:ext uri="{BB962C8B-B14F-4D97-AF65-F5344CB8AC3E}">
        <p14:creationId xmlns:p14="http://schemas.microsoft.com/office/powerpoint/2010/main" val="76549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2656"/>
            <a:ext cx="6400800" cy="2952328"/>
          </a:xfrm>
        </p:spPr>
        <p:txBody>
          <a:bodyPr>
            <a:normAutofit/>
          </a:bodyPr>
          <a:lstStyle/>
          <a:p>
            <a:r>
              <a:rPr lang="sr-Latn-ME" sz="1200" b="1" dirty="0"/>
              <a:t>Napravila sam korpicu u kojoj se mogu odložiti vaskršnja jaja,bomboni,lizalice,čokoladice i drugo.</a:t>
            </a:r>
            <a:br>
              <a:rPr lang="sr-Latn-ME" sz="1200" b="1" dirty="0"/>
            </a:br>
            <a:br>
              <a:rPr lang="sr-Latn-ME" sz="1200" b="1" dirty="0"/>
            </a:br>
            <a:br>
              <a:rPr lang="en-US" sz="1200" b="1" dirty="0"/>
            </a:br>
            <a:r>
              <a:rPr lang="sr-Latn-ME" sz="1200" b="1" dirty="0"/>
              <a:t>Materijal</a:t>
            </a:r>
            <a:r>
              <a:rPr lang="en-US" sz="1200" b="1" dirty="0"/>
              <a:t>:</a:t>
            </a:r>
            <a:r>
              <a:rPr lang="sr-Latn-ME" sz="1200" b="1" dirty="0"/>
              <a:t>stare novine,olovka,šestar,makaze,selotejp,lijepak traka</a:t>
            </a:r>
            <a:r>
              <a:rPr lang="sr-Latn-ME" sz="1300" dirty="0"/>
              <a:t>.</a:t>
            </a:r>
            <a:br>
              <a:rPr lang="en-US" sz="2000" dirty="0"/>
            </a:br>
            <a:endParaRPr lang="en-US" sz="2000" dirty="0"/>
          </a:p>
        </p:txBody>
      </p:sp>
      <p:pic>
        <p:nvPicPr>
          <p:cNvPr id="4" name="Picture 3" descr="G:\reciklaza\za slanje\huseinovic sadela\342236341_1661045704333193_1865683038976735560_n.jpg"/>
          <p:cNvPicPr/>
          <p:nvPr/>
        </p:nvPicPr>
        <p:blipFill rotWithShape="1">
          <a:blip r:embed="rId2" cstate="print">
            <a:extLst>
              <a:ext uri="{28A0092B-C50C-407E-A947-70E740481C1C}">
                <a14:useLocalDpi xmlns:a14="http://schemas.microsoft.com/office/drawing/2010/main" val="0"/>
              </a:ext>
            </a:extLst>
          </a:blip>
          <a:srcRect b="33870"/>
          <a:stretch/>
        </p:blipFill>
        <p:spPr bwMode="auto">
          <a:xfrm>
            <a:off x="3851919" y="3068960"/>
            <a:ext cx="2129145" cy="2209622"/>
          </a:xfrm>
          <a:prstGeom prst="rect">
            <a:avLst/>
          </a:prstGeom>
          <a:noFill/>
          <a:ln>
            <a:noFill/>
          </a:ln>
        </p:spPr>
      </p:pic>
    </p:spTree>
    <p:extLst>
      <p:ext uri="{BB962C8B-B14F-4D97-AF65-F5344CB8AC3E}">
        <p14:creationId xmlns:p14="http://schemas.microsoft.com/office/powerpoint/2010/main" val="309101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2016224"/>
          </a:xfrm>
        </p:spPr>
        <p:txBody>
          <a:bodyPr>
            <a:normAutofit fontScale="90000"/>
          </a:bodyPr>
          <a:lstStyle/>
          <a:p>
            <a:r>
              <a:rPr lang="sr-Latn-ME" sz="1200" b="1" dirty="0"/>
              <a:t>Moj prvi korak je ocrtavanje šestarom dva kruga sa prečnikom određene mjere nakon toga pravila sam trakice koje sam lijepila,postupak ponavljam dok ne završim korpicu.Korpicu sam obojila ali možete ostaviti da se vidi tekst novinskih članaka što je jako zanimljivo.Srećna sam što stare novine nisu završile na otpadu jer smo učili da je potrebno dosta vremena da bi se razgradile,ovako su ponovo našle svoje mjesto u mojoj korpici a ja sam dala svoj doprinos u zaštiti prirode.</a:t>
            </a:r>
            <a:br>
              <a:rPr lang="en-US" sz="1200" dirty="0"/>
            </a:br>
            <a:endParaRPr lang="en-US" sz="1200" dirty="0"/>
          </a:p>
        </p:txBody>
      </p:sp>
      <p:pic>
        <p:nvPicPr>
          <p:cNvPr id="3" name="Picture 2" descr="G:\reciklaza\za slanje\huseinovic sadela\342081121_765150151882732_8622781136521230253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996952"/>
            <a:ext cx="2141096" cy="2592288"/>
          </a:xfrm>
          <a:prstGeom prst="rect">
            <a:avLst/>
          </a:prstGeom>
          <a:noFill/>
          <a:ln>
            <a:noFill/>
          </a:ln>
        </p:spPr>
      </p:pic>
      <p:pic>
        <p:nvPicPr>
          <p:cNvPr id="5" name="Picture 4" descr="G:\reciklaza\za slanje\huseinovic sadela\342094548_1659076074531927_6290265783667762327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996952"/>
            <a:ext cx="1800200" cy="2426444"/>
          </a:xfrm>
          <a:prstGeom prst="rect">
            <a:avLst/>
          </a:prstGeom>
          <a:noFill/>
          <a:ln>
            <a:noFill/>
          </a:ln>
        </p:spPr>
      </p:pic>
    </p:spTree>
    <p:extLst>
      <p:ext uri="{BB962C8B-B14F-4D97-AF65-F5344CB8AC3E}">
        <p14:creationId xmlns:p14="http://schemas.microsoft.com/office/powerpoint/2010/main" val="328378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ciklaza\za slanje\huseinovic sadela\342051082_610245934064937_3849309336687327312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621160"/>
            <a:ext cx="2743200" cy="3657600"/>
          </a:xfrm>
          <a:prstGeom prst="rect">
            <a:avLst/>
          </a:prstGeom>
          <a:noFill/>
          <a:ln>
            <a:noFill/>
          </a:ln>
        </p:spPr>
      </p:pic>
    </p:spTree>
    <p:extLst>
      <p:ext uri="{BB962C8B-B14F-4D97-AF65-F5344CB8AC3E}">
        <p14:creationId xmlns:p14="http://schemas.microsoft.com/office/powerpoint/2010/main" val="120144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IKLAŽA - Plez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340768"/>
            <a:ext cx="3797499" cy="37444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57747"/>
      </p:ext>
    </p:extLst>
  </p:cSld>
  <p:clrMapOvr>
    <a:masterClrMapping/>
  </p:clrMapOvr>
</p:sld>
</file>

<file path=ppt/theme/theme1.xml><?xml version="1.0" encoding="utf-8"?>
<a:theme xmlns:a="http://schemas.openxmlformats.org/drawingml/2006/main" name="Cou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23</TotalTime>
  <Words>142</Words>
  <Application>Microsoft Office PowerPoint</Application>
  <PresentationFormat>On-screen Show (4:3)</PresentationFormat>
  <Paragraphs>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Garamond</vt:lpstr>
      <vt:lpstr>Wingdings</vt:lpstr>
      <vt:lpstr>Couture</vt:lpstr>
      <vt:lpstr>PowerPoint Presentation</vt:lpstr>
      <vt:lpstr>Napravila sam korpicu u kojoj se mogu odložiti vaskršnja jaja,bomboni,lizalice,čokoladice i drugo.   Materijal:stare novine,olovka,šestar,makaze,selotejp,lijepak traka. </vt:lpstr>
      <vt:lpstr>Moj prvi korak je ocrtavanje šestarom dva kruga sa prečnikom određene mjere nakon toga pravila sam trakice koje sam lijepila,postupak ponavljam dok ne završim korpicu.Korpicu sam obojila ali možete ostaviti da se vidi tekst novinskih članaka što je jako zanimljivo.Srećna sam što stare novine nisu završile na otpadu jer smo učili da je potrebno dosta vremena da bi se razgradile,ovako su ponovo našle svoje mjesto u mojoj korpici a ja sam dala svoj doprinos u zaštiti prirode. </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KANDIC</dc:creator>
  <cp:lastModifiedBy>Dragica Vukčević</cp:lastModifiedBy>
  <cp:revision>4</cp:revision>
  <dcterms:created xsi:type="dcterms:W3CDTF">2023-04-25T16:06:11Z</dcterms:created>
  <dcterms:modified xsi:type="dcterms:W3CDTF">2023-05-20T12:50:49Z</dcterms:modified>
</cp:coreProperties>
</file>