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2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8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2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6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30A31-68D3-412E-9D6C-EB943D16AE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E7FA-91C4-4503-B415-DF08841E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3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6759" y="1560902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r-Latn-ME" sz="7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Projekat</a:t>
            </a:r>
            <a:br>
              <a:rPr lang="sr-Latn-ME" sz="7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7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„Recikliraj i doniraj“</a:t>
            </a:r>
            <a:endParaRPr lang="en-US" sz="7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2987" y="5505483"/>
            <a:ext cx="9144000" cy="1655762"/>
          </a:xfrm>
        </p:spPr>
        <p:txBody>
          <a:bodyPr/>
          <a:lstStyle/>
          <a:p>
            <a:pPr algn="l"/>
            <a:r>
              <a:rPr lang="sr-Latn-ME" dirty="0"/>
              <a:t>Hajdana Tomašević</a:t>
            </a:r>
          </a:p>
          <a:p>
            <a:pPr algn="l"/>
            <a:r>
              <a:rPr lang="sr-Latn-ME" dirty="0"/>
              <a:t>O.Š. „Dr Dragiša Ivanović“ Podgorica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2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1606" y="1271974"/>
            <a:ext cx="10577805" cy="3985825"/>
          </a:xfrm>
        </p:spPr>
        <p:txBody>
          <a:bodyPr>
            <a:normAutofit/>
          </a:bodyPr>
          <a:lstStyle/>
          <a:p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Prvi projekat</a:t>
            </a:r>
            <a:b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b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Reciklaža staklene tegle</a:t>
            </a:r>
            <a:b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en-US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98562" y="4777272"/>
            <a:ext cx="1169437" cy="4805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8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6168" y="4801652"/>
            <a:ext cx="7173089" cy="973997"/>
          </a:xfrm>
        </p:spPr>
        <p:txBody>
          <a:bodyPr lIns="144000" bIns="72000">
            <a:normAutofit fontScale="90000"/>
          </a:bodyPr>
          <a:lstStyle/>
          <a:p>
            <a:pPr algn="l">
              <a:lnSpc>
                <a:spcPct val="300000"/>
              </a:lnSpc>
            </a:pP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1.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Uzela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staklenu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teglu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2.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Obojila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je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akrilnom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bijelom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bojom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3. Na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listu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papira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nacrtala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srce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isjekla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ga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zalije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teglu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4.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Kad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se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boja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osu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š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odlijepila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srce</a:t>
            </a:r>
            <a:endParaRPr lang="en-US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78686" y="3602038"/>
            <a:ext cx="1589314" cy="830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57" y="297642"/>
            <a:ext cx="2286315" cy="304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19" y="283028"/>
            <a:ext cx="2297275" cy="306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28" y="3494929"/>
            <a:ext cx="2297275" cy="306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19" y="3494929"/>
            <a:ext cx="2297274" cy="306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7418297" y="2976729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3211" y="2997609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11511" y="618863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47896" y="6188630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6480" y="5552763"/>
            <a:ext cx="7173089" cy="973997"/>
          </a:xfrm>
        </p:spPr>
        <p:txBody>
          <a:bodyPr lIns="144000" bIns="72000">
            <a:normAutofit fontScale="90000"/>
          </a:bodyPr>
          <a:lstStyle/>
          <a:p>
            <a:pPr algn="l">
              <a:lnSpc>
                <a:spcPct val="250000"/>
              </a:lnSpc>
            </a:pP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5.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Izabrala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biljku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Aloju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6.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Posadila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Aloju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u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teglu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ukrasila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kamen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čićima</a:t>
            </a:r>
            <a:b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7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Teglu sam na vrhu ukrasila kanapom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8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 ovako izgleda moj finalni proizvod</a:t>
            </a:r>
            <a:b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Ovako napravljena tegla, poslužiće kao saksija</a:t>
            </a:r>
            <a:b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i krasiće vaš dom.</a:t>
            </a:r>
            <a:endParaRPr lang="en-US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78686" y="3602038"/>
            <a:ext cx="1589314" cy="830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57" y="297642"/>
            <a:ext cx="2286315" cy="304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19" y="283028"/>
            <a:ext cx="2297274" cy="306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28" y="3494929"/>
            <a:ext cx="2297274" cy="306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19" y="3494929"/>
            <a:ext cx="2297274" cy="306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7418297" y="2976729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5.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3211" y="2997609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6.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11511" y="618863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7.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47896" y="618863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6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1606" y="1271974"/>
            <a:ext cx="10577805" cy="3985825"/>
          </a:xfrm>
        </p:spPr>
        <p:txBody>
          <a:bodyPr>
            <a:normAutofit/>
          </a:bodyPr>
          <a:lstStyle/>
          <a:p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Sledeći projekat</a:t>
            </a:r>
            <a:b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b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Reciklaža staklene tegle</a:t>
            </a:r>
            <a:b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II</a:t>
            </a:r>
            <a:endParaRPr lang="en-US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98562" y="4777272"/>
            <a:ext cx="1169437" cy="4805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6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928" y="5583964"/>
            <a:ext cx="7173089" cy="973997"/>
          </a:xfrm>
        </p:spPr>
        <p:txBody>
          <a:bodyPr lIns="144000" bIns="72000">
            <a:normAutofit fontScale="90000"/>
          </a:bodyPr>
          <a:lstStyle/>
          <a:p>
            <a:pPr algn="l">
              <a:lnSpc>
                <a:spcPct val="250000"/>
              </a:lnSpc>
            </a:pP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Uzela sam manju staklenu teglu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Obojila je plavim akrilnim bojama</a:t>
            </a:r>
            <a:b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Zalijepila pom-pom loptice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</a:t>
            </a: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 ovako izgleda moj finalni proizvod</a:t>
            </a:r>
            <a:b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Ovako napravljena tegla može poslužiti kao ukras,</a:t>
            </a:r>
            <a:b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sr-Latn-ME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za odlaganje olovaka i sl.</a:t>
            </a:r>
            <a:endParaRPr lang="en-US" sz="2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78686" y="3602038"/>
            <a:ext cx="1589314" cy="830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57" y="297642"/>
            <a:ext cx="2286315" cy="304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19" y="283028"/>
            <a:ext cx="2297274" cy="306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28" y="3494929"/>
            <a:ext cx="2297274" cy="306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19" y="3494929"/>
            <a:ext cx="2297274" cy="306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7418297" y="2976729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3211" y="2997609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11511" y="618863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47896" y="6188630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</a:t>
            </a:r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1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8097" y="3185575"/>
            <a:ext cx="9747382" cy="16858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Latn-ME" sz="7200" dirty="0">
                <a:latin typeface="Bahnschrift Condensed" panose="020B0502040204020203" pitchFamily="34" charset="0"/>
                <a:ea typeface="Yu Gothic UI Semibold" panose="020B0700000000000000" pitchFamily="34" charset="-128"/>
              </a:rPr>
              <a:t>RECIKLAŽA,</a:t>
            </a:r>
            <a:br>
              <a:rPr lang="sr-Latn-ME" sz="7200" dirty="0">
                <a:latin typeface="Bahnschrift Condensed" panose="020B0502040204020203" pitchFamily="34" charset="0"/>
                <a:ea typeface="Yu Gothic UI Semibold" panose="020B0700000000000000" pitchFamily="34" charset="-128"/>
              </a:rPr>
            </a:br>
            <a:r>
              <a:rPr lang="sr-Latn-ME" sz="7200" dirty="0">
                <a:latin typeface="Bahnschrift Condensed" panose="020B0502040204020203" pitchFamily="34" charset="0"/>
                <a:ea typeface="Yu Gothic UI Semibold" panose="020B0700000000000000" pitchFamily="34" charset="-128"/>
              </a:rPr>
              <a:t>JER JE PLANETA</a:t>
            </a:r>
            <a:br>
              <a:rPr lang="sr-Latn-ME" sz="7200" dirty="0">
                <a:latin typeface="Bahnschrift Condensed" panose="020B0502040204020203" pitchFamily="34" charset="0"/>
                <a:ea typeface="Yu Gothic UI Semibold" panose="020B0700000000000000" pitchFamily="34" charset="-128"/>
              </a:rPr>
            </a:br>
            <a:r>
              <a:rPr lang="sr-Latn-ME" sz="7200" dirty="0">
                <a:latin typeface="Bahnschrift Condensed" panose="020B0502040204020203" pitchFamily="34" charset="0"/>
                <a:ea typeface="Yu Gothic UI Semibold" panose="020B0700000000000000" pitchFamily="34" charset="-128"/>
              </a:rPr>
              <a:t>VAŽNA</a:t>
            </a:r>
            <a:endParaRPr lang="en-US" sz="7200" dirty="0">
              <a:latin typeface="Bahnschrift Condensed" panose="020B0502040204020203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98562" y="4777272"/>
            <a:ext cx="1169437" cy="4805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6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215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Yu Gothic UI Semibold</vt:lpstr>
      <vt:lpstr>Arial</vt:lpstr>
      <vt:lpstr>Bahnschrift Condensed</vt:lpstr>
      <vt:lpstr>Calibri</vt:lpstr>
      <vt:lpstr>Calibri Light</vt:lpstr>
      <vt:lpstr>Office Theme</vt:lpstr>
      <vt:lpstr>Projekat „Recikliraj i doniraj“</vt:lpstr>
      <vt:lpstr>Prvi projekat  Reciklaža staklene tegle  </vt:lpstr>
      <vt:lpstr>1. Uzela sam staklenu teglu 2. Obojila sam je akrilnom bijelom bojom 3. Na listu papira nacrtala sam srce, isjekla ga i zalijepila na teglu 4. Kad se boja osušila odlijepila sam srce</vt:lpstr>
      <vt:lpstr>5. Izabrala sam biljku Aloju 6. Posadila sam Aloju u teglu i ukrasila kamenčićima  7. Teglu sam na vrhu ukrasila kanapom 8. I ovako izgleda moj finalni proizvod Ovako napravljena tegla, poslužiće kao saksija  i krasiće vaš dom.</vt:lpstr>
      <vt:lpstr>Sledeći projekat  Reciklaža staklene tegle II</vt:lpstr>
      <vt:lpstr>1. Uzela sam manju staklenu teglu 2. Obojila je plavim akrilnim bojama  3. Zalijepila pom-pom loptice 4. I ovako izgleda moj finalni proizvod Ovako napravljena tegla može poslužiti kao ukras,  za odlaganje olovaka i sl.</vt:lpstr>
      <vt:lpstr>RECIKLAŽA, JER JE PLANETA VAŽNA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Hajdi</dc:creator>
  <cp:lastModifiedBy>Dragica Vukčević</cp:lastModifiedBy>
  <cp:revision>18</cp:revision>
  <dcterms:created xsi:type="dcterms:W3CDTF">2023-05-10T06:03:18Z</dcterms:created>
  <dcterms:modified xsi:type="dcterms:W3CDTF">2023-05-10T19:11:34Z</dcterms:modified>
</cp:coreProperties>
</file>