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60" r:id="rId4"/>
    <p:sldId id="257" r:id="rId5"/>
    <p:sldId id="259" r:id="rId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B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3401" y="4126309"/>
            <a:ext cx="4860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rgbClr val="E9B011"/>
                </a:solidFill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743400" y="3150716"/>
            <a:ext cx="4860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US" altLang="ko-KR" sz="3200" b="1" dirty="0">
              <a:solidFill>
                <a:srgbClr val="E9B01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1860729" y="2462967"/>
            <a:ext cx="3143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altLang="ko-K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Moja vazna za cvijeće</a:t>
            </a:r>
          </a:p>
          <a:p>
            <a:pPr algn="r"/>
            <a:r>
              <a:rPr lang="sr-Latn-ME" altLang="ko-KR" sz="1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Dašić Vladana</a:t>
            </a:r>
          </a:p>
          <a:p>
            <a:pPr algn="r"/>
            <a:r>
              <a:rPr lang="sr-Latn-ME" altLang="ko-KR" sz="1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OŠ,,Hajro Šahmanović</a:t>
            </a:r>
            <a:r>
              <a:rPr lang="en-GB" altLang="ko-KR" sz="1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sr-Latn-ME" altLang="ko-KR" sz="14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-Plav</a:t>
            </a:r>
            <a:endParaRPr lang="ko-KR" altLang="en-US" sz="14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E:\reciklaza\dasic vladana\20230411_093526_mfn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20" y="232242"/>
            <a:ext cx="2299335" cy="4861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251520" y="339503"/>
            <a:ext cx="8651304" cy="4464496"/>
          </a:xfrm>
        </p:spPr>
        <p:txBody>
          <a:bodyPr/>
          <a:lstStyle/>
          <a:p>
            <a:r>
              <a:rPr lang="sr-Latn-ME" dirty="0"/>
              <a:t>Ja mnogo volim cvijeće i moja mama ima puno sobnog cvijeća.Kada nas je nastavnica uključila u projekat rodila se ideja da napravim jednu saksiju za cvijeće.Da li ja to mogu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pic>
        <p:nvPicPr>
          <p:cNvPr id="5" name="Picture 4" descr="https://www.skolskiportal.hr/wp-content/uploads/2013/11/16-inteligentnih-navika-GLAVNA-77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31590"/>
            <a:ext cx="5943600" cy="3493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617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E:\reciklaza\dasic vladana\342243933_747478303705852_3368693651210281018_n.jpg"/>
          <p:cNvPicPr>
            <a:picLocks noGrp="1"/>
          </p:cNvPicPr>
          <p:nvPr>
            <p:ph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9502"/>
            <a:ext cx="2016224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E:\reciklaza\dasic vladana\342346907_622070892715555_195860088705853979_n (1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11510"/>
            <a:ext cx="1800200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E:\reciklaza\dasic vladana\342364015_3418286421793043_4003190620885475929_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1510"/>
            <a:ext cx="1800200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E:\reciklaza\dasic vladana\342231337_770003471323362_7723782419562035934_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180" y="411510"/>
            <a:ext cx="2226300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5496" y="3363838"/>
            <a:ext cx="9108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B0F0"/>
                </a:solidFill>
              </a:rPr>
              <a:t>Sakupila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sam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materijal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koji</a:t>
            </a:r>
            <a:r>
              <a:rPr lang="en-US" b="1" dirty="0">
                <a:solidFill>
                  <a:srgbClr val="00B0F0"/>
                </a:solidFill>
              </a:rPr>
              <a:t> bi </a:t>
            </a:r>
            <a:r>
              <a:rPr lang="en-US" b="1" dirty="0" err="1">
                <a:solidFill>
                  <a:srgbClr val="00B0F0"/>
                </a:solidFill>
              </a:rPr>
              <a:t>vjerovatno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sr-Latn-ME" b="1" dirty="0">
                <a:solidFill>
                  <a:srgbClr val="00B0F0"/>
                </a:solidFill>
              </a:rPr>
              <a:t>završio na nekoj deponiji, od plastične flaše uz pomoć lijepka polako sam oblikovala svoj proizvod a pozajmila sam i    tatin sprej kako bih je obojila.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75656" y="555526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>
                <a:solidFill>
                  <a:srgbClr val="00B0F0"/>
                </a:solidFill>
              </a:rPr>
              <a:t>Zasadila sam cvijet u mojoj saksiji koja će ukrasiti kabinet </a:t>
            </a:r>
          </a:p>
          <a:p>
            <a:r>
              <a:rPr lang="sr-Latn-ME" b="1">
                <a:solidFill>
                  <a:srgbClr val="00B0F0"/>
                </a:solidFill>
              </a:rPr>
              <a:t>biologije.Dala </a:t>
            </a:r>
            <a:r>
              <a:rPr lang="sr-Latn-ME" b="1" dirty="0">
                <a:solidFill>
                  <a:srgbClr val="00B0F0"/>
                </a:solidFill>
              </a:rPr>
              <a:t>sam doprinos u očuvanju prirode,a moja biljka će proizvoditi kiseonik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107</Words>
  <Application>Microsoft Office PowerPoint</Application>
  <PresentationFormat>On-screen Show (16:9)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Dragica Vukčević</cp:lastModifiedBy>
  <cp:revision>37</cp:revision>
  <dcterms:created xsi:type="dcterms:W3CDTF">2014-04-01T16:27:38Z</dcterms:created>
  <dcterms:modified xsi:type="dcterms:W3CDTF">2023-05-20T12:48:24Z</dcterms:modified>
</cp:coreProperties>
</file>