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0" r:id="rId6"/>
    <p:sldId id="262" r:id="rId7"/>
    <p:sldId id="261"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9C5D86-A115-4809-9B3B-D991FFEB2E4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7340C-B1C5-4AD3-9D2E-1FE3AF92DDEB}" type="slidenum">
              <a:rPr lang="en-US" smtClean="0"/>
              <a:t>‹#›</a:t>
            </a:fld>
            <a:endParaRPr lang="en-US"/>
          </a:p>
        </p:txBody>
      </p:sp>
    </p:spTree>
    <p:extLst>
      <p:ext uri="{BB962C8B-B14F-4D97-AF65-F5344CB8AC3E}">
        <p14:creationId xmlns:p14="http://schemas.microsoft.com/office/powerpoint/2010/main" val="137600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9C5D86-A115-4809-9B3B-D991FFEB2E4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7340C-B1C5-4AD3-9D2E-1FE3AF92DDEB}" type="slidenum">
              <a:rPr lang="en-US" smtClean="0"/>
              <a:t>‹#›</a:t>
            </a:fld>
            <a:endParaRPr lang="en-US"/>
          </a:p>
        </p:txBody>
      </p:sp>
    </p:spTree>
    <p:extLst>
      <p:ext uri="{BB962C8B-B14F-4D97-AF65-F5344CB8AC3E}">
        <p14:creationId xmlns:p14="http://schemas.microsoft.com/office/powerpoint/2010/main" val="237915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9C5D86-A115-4809-9B3B-D991FFEB2E4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7340C-B1C5-4AD3-9D2E-1FE3AF92DDE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69648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9C5D86-A115-4809-9B3B-D991FFEB2E4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7340C-B1C5-4AD3-9D2E-1FE3AF92DDEB}" type="slidenum">
              <a:rPr lang="en-US" smtClean="0"/>
              <a:t>‹#›</a:t>
            </a:fld>
            <a:endParaRPr lang="en-US"/>
          </a:p>
        </p:txBody>
      </p:sp>
    </p:spTree>
    <p:extLst>
      <p:ext uri="{BB962C8B-B14F-4D97-AF65-F5344CB8AC3E}">
        <p14:creationId xmlns:p14="http://schemas.microsoft.com/office/powerpoint/2010/main" val="1755574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9C5D86-A115-4809-9B3B-D991FFEB2E4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7340C-B1C5-4AD3-9D2E-1FE3AF92DDE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82053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9C5D86-A115-4809-9B3B-D991FFEB2E4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7340C-B1C5-4AD3-9D2E-1FE3AF92DDEB}" type="slidenum">
              <a:rPr lang="en-US" smtClean="0"/>
              <a:t>‹#›</a:t>
            </a:fld>
            <a:endParaRPr lang="en-US"/>
          </a:p>
        </p:txBody>
      </p:sp>
    </p:spTree>
    <p:extLst>
      <p:ext uri="{BB962C8B-B14F-4D97-AF65-F5344CB8AC3E}">
        <p14:creationId xmlns:p14="http://schemas.microsoft.com/office/powerpoint/2010/main" val="1040918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9C5D86-A115-4809-9B3B-D991FFEB2E4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7340C-B1C5-4AD3-9D2E-1FE3AF92DDEB}" type="slidenum">
              <a:rPr lang="en-US" smtClean="0"/>
              <a:t>‹#›</a:t>
            </a:fld>
            <a:endParaRPr lang="en-US"/>
          </a:p>
        </p:txBody>
      </p:sp>
    </p:spTree>
    <p:extLst>
      <p:ext uri="{BB962C8B-B14F-4D97-AF65-F5344CB8AC3E}">
        <p14:creationId xmlns:p14="http://schemas.microsoft.com/office/powerpoint/2010/main" val="133909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9C5D86-A115-4809-9B3B-D991FFEB2E4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7340C-B1C5-4AD3-9D2E-1FE3AF92DDEB}" type="slidenum">
              <a:rPr lang="en-US" smtClean="0"/>
              <a:t>‹#›</a:t>
            </a:fld>
            <a:endParaRPr lang="en-US"/>
          </a:p>
        </p:txBody>
      </p:sp>
    </p:spTree>
    <p:extLst>
      <p:ext uri="{BB962C8B-B14F-4D97-AF65-F5344CB8AC3E}">
        <p14:creationId xmlns:p14="http://schemas.microsoft.com/office/powerpoint/2010/main" val="362285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9C5D86-A115-4809-9B3B-D991FFEB2E4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7340C-B1C5-4AD3-9D2E-1FE3AF92DDEB}" type="slidenum">
              <a:rPr lang="en-US" smtClean="0"/>
              <a:t>‹#›</a:t>
            </a:fld>
            <a:endParaRPr lang="en-US"/>
          </a:p>
        </p:txBody>
      </p:sp>
    </p:spTree>
    <p:extLst>
      <p:ext uri="{BB962C8B-B14F-4D97-AF65-F5344CB8AC3E}">
        <p14:creationId xmlns:p14="http://schemas.microsoft.com/office/powerpoint/2010/main" val="75449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9C5D86-A115-4809-9B3B-D991FFEB2E4D}"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7340C-B1C5-4AD3-9D2E-1FE3AF92DDEB}" type="slidenum">
              <a:rPr lang="en-US" smtClean="0"/>
              <a:t>‹#›</a:t>
            </a:fld>
            <a:endParaRPr lang="en-US"/>
          </a:p>
        </p:txBody>
      </p:sp>
    </p:spTree>
    <p:extLst>
      <p:ext uri="{BB962C8B-B14F-4D97-AF65-F5344CB8AC3E}">
        <p14:creationId xmlns:p14="http://schemas.microsoft.com/office/powerpoint/2010/main" val="420099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9C5D86-A115-4809-9B3B-D991FFEB2E4D}"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7340C-B1C5-4AD3-9D2E-1FE3AF92DDEB}" type="slidenum">
              <a:rPr lang="en-US" smtClean="0"/>
              <a:t>‹#›</a:t>
            </a:fld>
            <a:endParaRPr lang="en-US"/>
          </a:p>
        </p:txBody>
      </p:sp>
    </p:spTree>
    <p:extLst>
      <p:ext uri="{BB962C8B-B14F-4D97-AF65-F5344CB8AC3E}">
        <p14:creationId xmlns:p14="http://schemas.microsoft.com/office/powerpoint/2010/main" val="86640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9C5D86-A115-4809-9B3B-D991FFEB2E4D}" type="datetimeFigureOut">
              <a:rPr lang="en-US" smtClean="0"/>
              <a:t>5/12/2023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87340C-B1C5-4AD3-9D2E-1FE3AF92DDEB}" type="slidenum">
              <a:rPr lang="en-US" smtClean="0"/>
              <a:t>‹#›</a:t>
            </a:fld>
            <a:endParaRPr lang="en-US"/>
          </a:p>
        </p:txBody>
      </p:sp>
    </p:spTree>
    <p:extLst>
      <p:ext uri="{BB962C8B-B14F-4D97-AF65-F5344CB8AC3E}">
        <p14:creationId xmlns:p14="http://schemas.microsoft.com/office/powerpoint/2010/main" val="10731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9C5D86-A115-4809-9B3B-D991FFEB2E4D}" type="datetimeFigureOut">
              <a:rPr lang="en-US" smtClean="0"/>
              <a:t>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87340C-B1C5-4AD3-9D2E-1FE3AF92DDEB}" type="slidenum">
              <a:rPr lang="en-US" smtClean="0"/>
              <a:t>‹#›</a:t>
            </a:fld>
            <a:endParaRPr lang="en-US"/>
          </a:p>
        </p:txBody>
      </p:sp>
    </p:spTree>
    <p:extLst>
      <p:ext uri="{BB962C8B-B14F-4D97-AF65-F5344CB8AC3E}">
        <p14:creationId xmlns:p14="http://schemas.microsoft.com/office/powerpoint/2010/main" val="44417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C5D86-A115-4809-9B3B-D991FFEB2E4D}" type="datetimeFigureOut">
              <a:rPr lang="en-US" smtClean="0"/>
              <a:t>5/12/2023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87340C-B1C5-4AD3-9D2E-1FE3AF92DDEB}" type="slidenum">
              <a:rPr lang="en-US" smtClean="0"/>
              <a:t>‹#›</a:t>
            </a:fld>
            <a:endParaRPr lang="en-US"/>
          </a:p>
        </p:txBody>
      </p:sp>
    </p:spTree>
    <p:extLst>
      <p:ext uri="{BB962C8B-B14F-4D97-AF65-F5344CB8AC3E}">
        <p14:creationId xmlns:p14="http://schemas.microsoft.com/office/powerpoint/2010/main" val="33903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9C5D86-A115-4809-9B3B-D991FFEB2E4D}"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7340C-B1C5-4AD3-9D2E-1FE3AF92DDEB}" type="slidenum">
              <a:rPr lang="en-US" smtClean="0"/>
              <a:t>‹#›</a:t>
            </a:fld>
            <a:endParaRPr lang="en-US"/>
          </a:p>
        </p:txBody>
      </p:sp>
    </p:spTree>
    <p:extLst>
      <p:ext uri="{BB962C8B-B14F-4D97-AF65-F5344CB8AC3E}">
        <p14:creationId xmlns:p14="http://schemas.microsoft.com/office/powerpoint/2010/main" val="370507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9C5D86-A115-4809-9B3B-D991FFEB2E4D}"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7340C-B1C5-4AD3-9D2E-1FE3AF92DDEB}" type="slidenum">
              <a:rPr lang="en-US" smtClean="0"/>
              <a:t>‹#›</a:t>
            </a:fld>
            <a:endParaRPr lang="en-US"/>
          </a:p>
        </p:txBody>
      </p:sp>
    </p:spTree>
    <p:extLst>
      <p:ext uri="{BB962C8B-B14F-4D97-AF65-F5344CB8AC3E}">
        <p14:creationId xmlns:p14="http://schemas.microsoft.com/office/powerpoint/2010/main" val="362879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9C5D86-A115-4809-9B3B-D991FFEB2E4D}" type="datetimeFigureOut">
              <a:rPr lang="en-US" smtClean="0"/>
              <a:t>5/12/2023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887340C-B1C5-4AD3-9D2E-1FE3AF92DDEB}" type="slidenum">
              <a:rPr lang="en-US" smtClean="0"/>
              <a:t>‹#›</a:t>
            </a:fld>
            <a:endParaRPr lang="en-US"/>
          </a:p>
        </p:txBody>
      </p:sp>
    </p:spTree>
    <p:extLst>
      <p:ext uri="{BB962C8B-B14F-4D97-AF65-F5344CB8AC3E}">
        <p14:creationId xmlns:p14="http://schemas.microsoft.com/office/powerpoint/2010/main" val="3109674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6C94-69EA-4528-DA0B-40446E941ECB}"/>
              </a:ext>
            </a:extLst>
          </p:cNvPr>
          <p:cNvSpPr>
            <a:spLocks noGrp="1"/>
          </p:cNvSpPr>
          <p:nvPr>
            <p:ph type="ctrTitle"/>
          </p:nvPr>
        </p:nvSpPr>
        <p:spPr>
          <a:xfrm>
            <a:off x="1524000" y="2235200"/>
            <a:ext cx="9144000" cy="2387600"/>
          </a:xfrm>
        </p:spPr>
        <p:txBody>
          <a:bodyPr>
            <a:normAutofit fontScale="90000"/>
          </a:bodyPr>
          <a:lstStyle/>
          <a:p>
            <a:pPr algn="ctr"/>
            <a:r>
              <a:rPr lang="sr-Latn-ME" dirty="0">
                <a:latin typeface="Times New Roman" panose="02020603050405020304" pitchFamily="18" charset="0"/>
                <a:cs typeface="Times New Roman" panose="02020603050405020304" pitchFamily="18" charset="0"/>
              </a:rPr>
              <a:t>ŽIVI U ČISTOM, NE U ZAGAĐENOM,</a:t>
            </a:r>
            <a:br>
              <a:rPr lang="sr-Latn-ME" dirty="0">
                <a:latin typeface="Times New Roman" panose="02020603050405020304" pitchFamily="18" charset="0"/>
                <a:cs typeface="Times New Roman" panose="02020603050405020304" pitchFamily="18" charset="0"/>
              </a:rPr>
            </a:br>
            <a:r>
              <a:rPr lang="sr-Latn-ME" dirty="0">
                <a:latin typeface="Times New Roman" panose="02020603050405020304" pitchFamily="18" charset="0"/>
                <a:cs typeface="Times New Roman" panose="02020603050405020304" pitchFamily="18" charset="0"/>
              </a:rPr>
              <a:t>RECIKLIRAJ</a:t>
            </a: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390F5F2-A599-C534-2C29-B0F375123DDC}"/>
              </a:ext>
            </a:extLst>
          </p:cNvPr>
          <p:cNvSpPr>
            <a:spLocks noGrp="1"/>
          </p:cNvSpPr>
          <p:nvPr>
            <p:ph type="subTitle" idx="1"/>
          </p:nvPr>
        </p:nvSpPr>
        <p:spPr>
          <a:xfrm>
            <a:off x="922577" y="5066782"/>
            <a:ext cx="9144000" cy="1655762"/>
          </a:xfrm>
        </p:spPr>
        <p:txBody>
          <a:bodyPr/>
          <a:lstStyle/>
          <a:p>
            <a:r>
              <a:rPr lang="sr-Latn-ME" i="1" dirty="0">
                <a:solidFill>
                  <a:schemeClr val="tx1">
                    <a:lumMod val="85000"/>
                    <a:lumOff val="15000"/>
                  </a:schemeClr>
                </a:solidFill>
                <a:latin typeface="Times New Roman" panose="02020603050405020304" pitchFamily="18" charset="0"/>
                <a:cs typeface="Times New Roman" panose="02020603050405020304" pitchFamily="18" charset="0"/>
              </a:rPr>
              <a:t>Andrea Ćoso VIIIe</a:t>
            </a:r>
          </a:p>
          <a:p>
            <a:r>
              <a:rPr lang="sr-Latn-ME" i="1" dirty="0">
                <a:solidFill>
                  <a:schemeClr val="tx1">
                    <a:lumMod val="85000"/>
                    <a:lumOff val="15000"/>
                  </a:schemeClr>
                </a:solidFill>
                <a:latin typeface="Times New Roman" panose="02020603050405020304" pitchFamily="18" charset="0"/>
                <a:cs typeface="Times New Roman" panose="02020603050405020304" pitchFamily="18" charset="0"/>
              </a:rPr>
              <a:t>OŠ „Milorad Musa Burzan“</a:t>
            </a:r>
            <a:endParaRPr lang="en-US" i="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5" name="Graphic 4" descr="Recycle with solid fill">
            <a:extLst>
              <a:ext uri="{FF2B5EF4-FFF2-40B4-BE49-F238E27FC236}">
                <a16:creationId xmlns:a16="http://schemas.microsoft.com/office/drawing/2014/main" id="{1441CF27-2736-CDC6-0C4C-64389AF977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7975" y="3852570"/>
            <a:ext cx="914400" cy="914400"/>
          </a:xfrm>
          <a:prstGeom prst="rect">
            <a:avLst/>
          </a:prstGeom>
        </p:spPr>
      </p:pic>
      <p:pic>
        <p:nvPicPr>
          <p:cNvPr id="7" name="Graphic 6" descr="Open hand with plant outline">
            <a:extLst>
              <a:ext uri="{FF2B5EF4-FFF2-40B4-BE49-F238E27FC236}">
                <a16:creationId xmlns:a16="http://schemas.microsoft.com/office/drawing/2014/main" id="{5FD70D2B-9288-EB45-AD81-B1627223BA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7557" y="5437463"/>
            <a:ext cx="914400" cy="914400"/>
          </a:xfrm>
          <a:prstGeom prst="rect">
            <a:avLst/>
          </a:prstGeom>
        </p:spPr>
      </p:pic>
      <p:sp>
        <p:nvSpPr>
          <p:cNvPr id="4" name="TextBox 3">
            <a:extLst>
              <a:ext uri="{FF2B5EF4-FFF2-40B4-BE49-F238E27FC236}">
                <a16:creationId xmlns:a16="http://schemas.microsoft.com/office/drawing/2014/main" id="{1B6F97F9-4204-C390-EE1F-0C1C50C6300F}"/>
              </a:ext>
            </a:extLst>
          </p:cNvPr>
          <p:cNvSpPr txBox="1"/>
          <p:nvPr/>
        </p:nvSpPr>
        <p:spPr>
          <a:xfrm>
            <a:off x="5055140" y="4547544"/>
            <a:ext cx="2256817" cy="369332"/>
          </a:xfrm>
          <a:prstGeom prst="rect">
            <a:avLst/>
          </a:prstGeom>
          <a:noFill/>
        </p:spPr>
        <p:txBody>
          <a:bodyPr wrap="square" rtlCol="0">
            <a:spAutoFit/>
          </a:bodyPr>
          <a:lstStyle/>
          <a:p>
            <a:r>
              <a:rPr lang="sr-Latn-ME" dirty="0">
                <a:solidFill>
                  <a:schemeClr val="accent1">
                    <a:lumMod val="75000"/>
                  </a:schemeClr>
                </a:solidFill>
              </a:rPr>
              <a:t>(</a:t>
            </a:r>
            <a:r>
              <a:rPr lang="sr-Latn-ME" dirty="0">
                <a:solidFill>
                  <a:schemeClr val="accent1">
                    <a:lumMod val="75000"/>
                  </a:schemeClr>
                </a:solidFill>
                <a:latin typeface="Times New Roman" panose="02020603050405020304" pitchFamily="18" charset="0"/>
                <a:cs typeface="Times New Roman" panose="02020603050405020304" pitchFamily="18" charset="0"/>
              </a:rPr>
              <a:t>treći predmet)</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2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AA6C-CE4E-9AD6-23B0-3D8A7783561F}"/>
              </a:ext>
            </a:extLst>
          </p:cNvPr>
          <p:cNvSpPr>
            <a:spLocks noGrp="1"/>
          </p:cNvSpPr>
          <p:nvPr>
            <p:ph type="title"/>
          </p:nvPr>
        </p:nvSpPr>
        <p:spPr/>
        <p:txBody>
          <a:bodyPr/>
          <a:lstStyle/>
          <a:p>
            <a:r>
              <a:rPr lang="sr-Latn-ME" dirty="0">
                <a:latin typeface="Times New Roman" panose="02020603050405020304" pitchFamily="18" charset="0"/>
                <a:cs typeface="Times New Roman" panose="02020603050405020304" pitchFamily="18" charset="0"/>
              </a:rPr>
              <a:t>„Svemoguća posuda“</a:t>
            </a:r>
            <a:endParaRPr lang="en-US"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67C8996A-AA17-C18F-D268-E8F782908B37}"/>
              </a:ext>
            </a:extLst>
          </p:cNvPr>
          <p:cNvPicPr>
            <a:picLocks noGrp="1" noChangeAspect="1"/>
          </p:cNvPicPr>
          <p:nvPr>
            <p:ph idx="1"/>
          </p:nvPr>
        </p:nvPicPr>
        <p:blipFill>
          <a:blip r:embed="rId2"/>
          <a:stretch>
            <a:fillRect/>
          </a:stretch>
        </p:blipFill>
        <p:spPr>
          <a:xfrm>
            <a:off x="3519220" y="2160588"/>
            <a:ext cx="2913597" cy="3881437"/>
          </a:xfrm>
          <a:prstGeom prst="rect">
            <a:avLst/>
          </a:prstGeom>
        </p:spPr>
      </p:pic>
    </p:spTree>
    <p:extLst>
      <p:ext uri="{BB962C8B-B14F-4D97-AF65-F5344CB8AC3E}">
        <p14:creationId xmlns:p14="http://schemas.microsoft.com/office/powerpoint/2010/main" val="282963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E6F24D-00B9-29EF-8E0F-E63A72B10DD3}"/>
              </a:ext>
            </a:extLst>
          </p:cNvPr>
          <p:cNvSpPr>
            <a:spLocks noGrp="1"/>
          </p:cNvSpPr>
          <p:nvPr>
            <p:ph idx="1"/>
          </p:nvPr>
        </p:nvSpPr>
        <p:spPr>
          <a:xfrm>
            <a:off x="375776" y="370700"/>
            <a:ext cx="11579517" cy="3880773"/>
          </a:xfrm>
        </p:spPr>
        <p:txBody>
          <a:bodyPr>
            <a:normAutofit/>
          </a:bodyPr>
          <a:lstStyle/>
          <a:p>
            <a:r>
              <a:rPr lang="sr-Latn-ME" sz="2200" dirty="0">
                <a:solidFill>
                  <a:schemeClr val="tx1">
                    <a:lumMod val="85000"/>
                    <a:lumOff val="15000"/>
                  </a:schemeClr>
                </a:solidFill>
                <a:latin typeface="Times New Roman" panose="02020603050405020304" pitchFamily="18" charset="0"/>
                <a:cs typeface="Times New Roman" panose="02020603050405020304" pitchFamily="18" charset="0"/>
              </a:rPr>
              <a:t>Ovu vazu sam nazvala svemogućom jer ima više funkcija.Može da bude vaza, držač olovaka, u njoj se mogu ubacivati razne igračke i još dosta toga.</a:t>
            </a:r>
          </a:p>
          <a:p>
            <a:r>
              <a:rPr lang="sr-Latn-ME" sz="2200" dirty="0">
                <a:solidFill>
                  <a:schemeClr val="tx1">
                    <a:lumMod val="85000"/>
                    <a:lumOff val="15000"/>
                  </a:schemeClr>
                </a:solidFill>
                <a:latin typeface="Times New Roman" panose="02020603050405020304" pitchFamily="18" charset="0"/>
                <a:cs typeface="Times New Roman" panose="02020603050405020304" pitchFamily="18" charset="0"/>
              </a:rPr>
              <a:t>Materijali koje sam koristila za ovu vazu su: školjka od jaja, tegla ili čaša po kojoj sam pravila kalup za vazu, drvofix ljepilo</a:t>
            </a:r>
            <a:endParaRPr lang="en-US" sz="2200" dirty="0"/>
          </a:p>
        </p:txBody>
      </p:sp>
      <p:pic>
        <p:nvPicPr>
          <p:cNvPr id="4" name="Picture 3">
            <a:extLst>
              <a:ext uri="{FF2B5EF4-FFF2-40B4-BE49-F238E27FC236}">
                <a16:creationId xmlns:a16="http://schemas.microsoft.com/office/drawing/2014/main" id="{6F0DBF64-A5A4-C4C9-B219-F5B8774FD702}"/>
              </a:ext>
            </a:extLst>
          </p:cNvPr>
          <p:cNvPicPr>
            <a:picLocks noChangeAspect="1"/>
          </p:cNvPicPr>
          <p:nvPr/>
        </p:nvPicPr>
        <p:blipFill>
          <a:blip r:embed="rId2"/>
          <a:stretch>
            <a:fillRect/>
          </a:stretch>
        </p:blipFill>
        <p:spPr>
          <a:xfrm>
            <a:off x="1316513" y="3107869"/>
            <a:ext cx="3664014" cy="2743438"/>
          </a:xfrm>
          <a:prstGeom prst="rect">
            <a:avLst/>
          </a:prstGeom>
        </p:spPr>
      </p:pic>
      <p:pic>
        <p:nvPicPr>
          <p:cNvPr id="5" name="Picture 4">
            <a:extLst>
              <a:ext uri="{FF2B5EF4-FFF2-40B4-BE49-F238E27FC236}">
                <a16:creationId xmlns:a16="http://schemas.microsoft.com/office/drawing/2014/main" id="{74D93EAB-76C1-EF10-C6F1-3A3A5C1ECB6C}"/>
              </a:ext>
            </a:extLst>
          </p:cNvPr>
          <p:cNvPicPr>
            <a:picLocks noChangeAspect="1"/>
          </p:cNvPicPr>
          <p:nvPr/>
        </p:nvPicPr>
        <p:blipFill>
          <a:blip r:embed="rId3"/>
          <a:stretch>
            <a:fillRect/>
          </a:stretch>
        </p:blipFill>
        <p:spPr>
          <a:xfrm>
            <a:off x="7211475" y="2730389"/>
            <a:ext cx="2115495" cy="3042168"/>
          </a:xfrm>
          <a:prstGeom prst="rect">
            <a:avLst/>
          </a:prstGeom>
        </p:spPr>
      </p:pic>
    </p:spTree>
    <p:extLst>
      <p:ext uri="{BB962C8B-B14F-4D97-AF65-F5344CB8AC3E}">
        <p14:creationId xmlns:p14="http://schemas.microsoft.com/office/powerpoint/2010/main" val="280246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0ABE0E-9FF7-E001-54F5-05A1D42CF943}"/>
              </a:ext>
            </a:extLst>
          </p:cNvPr>
          <p:cNvSpPr>
            <a:spLocks noGrp="1"/>
          </p:cNvSpPr>
          <p:nvPr>
            <p:ph idx="1"/>
          </p:nvPr>
        </p:nvSpPr>
        <p:spPr>
          <a:xfrm>
            <a:off x="492507" y="322062"/>
            <a:ext cx="10519203" cy="3880773"/>
          </a:xfrm>
        </p:spPr>
        <p:txBody>
          <a:bodyPr>
            <a:normAutofit/>
          </a:bodyPr>
          <a:lstStyle/>
          <a:p>
            <a:r>
              <a:rPr lang="sr-Latn-ME" sz="2400" dirty="0">
                <a:latin typeface="Times New Roman" panose="02020603050405020304" pitchFamily="18" charset="0"/>
                <a:cs typeface="Times New Roman" panose="02020603050405020304" pitchFamily="18" charset="0"/>
              </a:rPr>
              <a:t>Školjku od jaja sam isjeckala na sitne komadiće i stavila u neku posudu. Unutra sam ulila malo vode i dodala drvofix ljepilo i tako ostavila da prenoći</a:t>
            </a:r>
            <a:r>
              <a:rPr lang="sr-Latn-ME" sz="2400" dirty="0"/>
              <a:t>. </a:t>
            </a:r>
            <a:endParaRPr lang="en-US" sz="2400" dirty="0"/>
          </a:p>
        </p:txBody>
      </p:sp>
      <p:pic>
        <p:nvPicPr>
          <p:cNvPr id="5" name="Picture 4" descr="A picture containing blue, water, ground, outdoor&#10;&#10;Description automatically generated">
            <a:extLst>
              <a:ext uri="{FF2B5EF4-FFF2-40B4-BE49-F238E27FC236}">
                <a16:creationId xmlns:a16="http://schemas.microsoft.com/office/drawing/2014/main" id="{107556C2-23BA-5411-7DFA-58CFA3F6E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011" y="2262448"/>
            <a:ext cx="2682559" cy="3576746"/>
          </a:xfrm>
          <a:prstGeom prst="rect">
            <a:avLst/>
          </a:prstGeom>
        </p:spPr>
      </p:pic>
      <p:pic>
        <p:nvPicPr>
          <p:cNvPr id="9" name="Picture 8" descr="A blue and brown food on a blue plate&#10;&#10;Description automatically generated with low confidence">
            <a:extLst>
              <a:ext uri="{FF2B5EF4-FFF2-40B4-BE49-F238E27FC236}">
                <a16:creationId xmlns:a16="http://schemas.microsoft.com/office/drawing/2014/main" id="{9A3BA088-FF9F-FA42-91AB-BE3D1E8B6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737" y="2262448"/>
            <a:ext cx="2682559" cy="3576745"/>
          </a:xfrm>
          <a:prstGeom prst="rect">
            <a:avLst/>
          </a:prstGeom>
        </p:spPr>
      </p:pic>
    </p:spTree>
    <p:extLst>
      <p:ext uri="{BB962C8B-B14F-4D97-AF65-F5344CB8AC3E}">
        <p14:creationId xmlns:p14="http://schemas.microsoft.com/office/powerpoint/2010/main" val="120800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3347DF5F-117F-BBC1-F9D8-E46F765A682B}"/>
              </a:ext>
            </a:extLst>
          </p:cNvPr>
          <p:cNvSpPr>
            <a:spLocks noGrp="1"/>
          </p:cNvSpPr>
          <p:nvPr>
            <p:ph idx="1"/>
          </p:nvPr>
        </p:nvSpPr>
        <p:spPr>
          <a:xfrm>
            <a:off x="589784" y="599301"/>
            <a:ext cx="10723483" cy="1526194"/>
          </a:xfrm>
        </p:spPr>
        <p:txBody>
          <a:bodyPr>
            <a:normAutofit/>
          </a:bodyPr>
          <a:lstStyle/>
          <a:p>
            <a:r>
              <a:rPr lang="sr-Latn-ME" sz="2200" dirty="0">
                <a:latin typeface="Times New Roman" panose="02020603050405020304" pitchFamily="18" charset="0"/>
                <a:cs typeface="Times New Roman" panose="02020603050405020304" pitchFamily="18" charset="0"/>
              </a:rPr>
              <a:t>Ujutro sam izvadila natopljene komadiće kartona i iscijedila ih. Ovu smješu koju sam dobila sam stavljala oko tegle po kojoj pravim oblik vaze. Kada sam je cijelu obložila ovom smješom, ostavila sam je da se osuši što traje 6-7 dana.</a:t>
            </a:r>
            <a:endParaRPr lang="en-US" sz="2200" dirty="0">
              <a:latin typeface="Times New Roman" panose="02020603050405020304" pitchFamily="18" charset="0"/>
              <a:cs typeface="Times New Roman" panose="02020603050405020304" pitchFamily="18" charset="0"/>
            </a:endParaRPr>
          </a:p>
        </p:txBody>
      </p:sp>
      <p:pic>
        <p:nvPicPr>
          <p:cNvPr id="20" name="Picture 19" descr="A picture containing artifact, art, indoor, museum&#10;&#10;Description automatically generated">
            <a:extLst>
              <a:ext uri="{FF2B5EF4-FFF2-40B4-BE49-F238E27FC236}">
                <a16:creationId xmlns:a16="http://schemas.microsoft.com/office/drawing/2014/main" id="{53A139A4-C358-A258-8839-4CFCE53A1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3314" y="2507305"/>
            <a:ext cx="2993946" cy="3429001"/>
          </a:xfrm>
          <a:prstGeom prst="rect">
            <a:avLst/>
          </a:prstGeom>
        </p:spPr>
      </p:pic>
      <p:pic>
        <p:nvPicPr>
          <p:cNvPr id="22" name="Picture 21" descr="A picture containing blue, ground, indoor, bowl&#10;&#10;Description automatically generated">
            <a:extLst>
              <a:ext uri="{FF2B5EF4-FFF2-40B4-BE49-F238E27FC236}">
                <a16:creationId xmlns:a16="http://schemas.microsoft.com/office/drawing/2014/main" id="{889B0D62-5045-C784-E386-7EDCECCF9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199" y="2358959"/>
            <a:ext cx="2794271" cy="3725694"/>
          </a:xfrm>
          <a:prstGeom prst="rect">
            <a:avLst/>
          </a:prstGeom>
        </p:spPr>
      </p:pic>
    </p:spTree>
    <p:extLst>
      <p:ext uri="{BB962C8B-B14F-4D97-AF65-F5344CB8AC3E}">
        <p14:creationId xmlns:p14="http://schemas.microsoft.com/office/powerpoint/2010/main" val="278725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985918F-3274-0C4D-C628-E6AB29C5F87A}"/>
              </a:ext>
            </a:extLst>
          </p:cNvPr>
          <p:cNvSpPr>
            <a:spLocks noGrp="1"/>
          </p:cNvSpPr>
          <p:nvPr>
            <p:ph idx="1"/>
          </p:nvPr>
        </p:nvSpPr>
        <p:spPr>
          <a:xfrm>
            <a:off x="677334" y="438794"/>
            <a:ext cx="8596668" cy="3880773"/>
          </a:xfrm>
        </p:spPr>
        <p:txBody>
          <a:bodyPr>
            <a:normAutofit/>
          </a:bodyPr>
          <a:lstStyle/>
          <a:p>
            <a:r>
              <a:rPr lang="sr-Latn-ME" sz="2200" dirty="0">
                <a:latin typeface="Times New Roman" panose="02020603050405020304" pitchFamily="18" charset="0"/>
                <a:cs typeface="Times New Roman" panose="02020603050405020304" pitchFamily="18" charset="0"/>
              </a:rPr>
              <a:t>Ovako vaza izgleda kada se potpuno osuši</a:t>
            </a:r>
            <a:endParaRPr lang="en-US" sz="2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301C4D4-5FE6-72EB-F39D-E9383DC297E5}"/>
              </a:ext>
            </a:extLst>
          </p:cNvPr>
          <p:cNvPicPr>
            <a:picLocks noChangeAspect="1"/>
          </p:cNvPicPr>
          <p:nvPr/>
        </p:nvPicPr>
        <p:blipFill>
          <a:blip r:embed="rId2"/>
          <a:stretch>
            <a:fillRect/>
          </a:stretch>
        </p:blipFill>
        <p:spPr>
          <a:xfrm>
            <a:off x="1017957" y="1634383"/>
            <a:ext cx="3249450" cy="4328535"/>
          </a:xfrm>
          <a:prstGeom prst="rect">
            <a:avLst/>
          </a:prstGeom>
        </p:spPr>
      </p:pic>
    </p:spTree>
    <p:extLst>
      <p:ext uri="{BB962C8B-B14F-4D97-AF65-F5344CB8AC3E}">
        <p14:creationId xmlns:p14="http://schemas.microsoft.com/office/powerpoint/2010/main" val="300574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986EA-F16F-5BA6-3508-58CE7ADC5DA8}"/>
              </a:ext>
            </a:extLst>
          </p:cNvPr>
          <p:cNvSpPr>
            <a:spLocks noGrp="1"/>
          </p:cNvSpPr>
          <p:nvPr>
            <p:ph idx="1"/>
          </p:nvPr>
        </p:nvSpPr>
        <p:spPr>
          <a:xfrm>
            <a:off x="511963" y="419338"/>
            <a:ext cx="10003637" cy="3880773"/>
          </a:xfrm>
        </p:spPr>
        <p:txBody>
          <a:bodyPr>
            <a:normAutofit/>
          </a:bodyPr>
          <a:lstStyle/>
          <a:p>
            <a:r>
              <a:rPr lang="sr-Latn-ME" sz="2200" dirty="0">
                <a:latin typeface="Times New Roman" panose="02020603050405020304" pitchFamily="18" charset="0"/>
                <a:cs typeface="Times New Roman" panose="02020603050405020304" pitchFamily="18" charset="0"/>
              </a:rPr>
              <a:t>Nakon toga možete da je obojate i ukrasite kako vi želite. Ja sam je obojala plavom akrlinom bojom. Cvijet koji sam napravila od recikliranih mtaerijala sam stavila u vazu i ovako sam dobila jako lijep ukras.</a:t>
            </a:r>
            <a:endParaRPr lang="en-US" sz="2200" dirty="0">
              <a:latin typeface="Times New Roman" panose="02020603050405020304" pitchFamily="18" charset="0"/>
              <a:cs typeface="Times New Roman" panose="02020603050405020304" pitchFamily="18" charset="0"/>
            </a:endParaRPr>
          </a:p>
        </p:txBody>
      </p:sp>
      <p:pic>
        <p:nvPicPr>
          <p:cNvPr id="7" name="Picture 6" descr="A hand holding a blue and black object&#10;&#10;Description automatically generated with low confidence">
            <a:extLst>
              <a:ext uri="{FF2B5EF4-FFF2-40B4-BE49-F238E27FC236}">
                <a16:creationId xmlns:a16="http://schemas.microsoft.com/office/drawing/2014/main" id="{667F682A-047A-5CFC-1D25-79818B1ED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90" y="2120630"/>
            <a:ext cx="2910580" cy="3880773"/>
          </a:xfrm>
          <a:prstGeom prst="rect">
            <a:avLst/>
          </a:prstGeom>
        </p:spPr>
      </p:pic>
      <p:pic>
        <p:nvPicPr>
          <p:cNvPr id="9" name="Picture 8" descr="A paper flower in a blue vase&#10;&#10;Description automatically generated with low confidence">
            <a:extLst>
              <a:ext uri="{FF2B5EF4-FFF2-40B4-BE49-F238E27FC236}">
                <a16:creationId xmlns:a16="http://schemas.microsoft.com/office/drawing/2014/main" id="{12DA4654-602C-FF06-3AE2-1B31A67CA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442" y="2120630"/>
            <a:ext cx="2910580" cy="3880773"/>
          </a:xfrm>
          <a:prstGeom prst="rect">
            <a:avLst/>
          </a:prstGeom>
        </p:spPr>
      </p:pic>
    </p:spTree>
    <p:extLst>
      <p:ext uri="{BB962C8B-B14F-4D97-AF65-F5344CB8AC3E}">
        <p14:creationId xmlns:p14="http://schemas.microsoft.com/office/powerpoint/2010/main" val="297514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34F6-EC9C-7B24-3BE1-79FD3DAA4C86}"/>
              </a:ext>
            </a:extLst>
          </p:cNvPr>
          <p:cNvSpPr>
            <a:spLocks noGrp="1"/>
          </p:cNvSpPr>
          <p:nvPr>
            <p:ph type="title"/>
          </p:nvPr>
        </p:nvSpPr>
        <p:spPr>
          <a:xfrm>
            <a:off x="794066" y="2768600"/>
            <a:ext cx="8596668" cy="1320800"/>
          </a:xfrm>
        </p:spPr>
        <p:txBody>
          <a:bodyPr>
            <a:normAutofit/>
          </a:bodyPr>
          <a:lstStyle/>
          <a:p>
            <a:r>
              <a:rPr lang="sr-Latn-ME" sz="4400" dirty="0">
                <a:latin typeface="Times New Roman" panose="02020603050405020304" pitchFamily="18" charset="0"/>
                <a:cs typeface="Times New Roman" panose="02020603050405020304" pitchFamily="18" charset="0"/>
              </a:rPr>
              <a:t>Hvala na pažnji!</a:t>
            </a:r>
            <a:endParaRPr lang="en-US" sz="4400" dirty="0">
              <a:latin typeface="Times New Roman" panose="02020603050405020304" pitchFamily="18" charset="0"/>
              <a:cs typeface="Times New Roman" panose="02020603050405020304" pitchFamily="18" charset="0"/>
            </a:endParaRPr>
          </a:p>
        </p:txBody>
      </p:sp>
      <p:pic>
        <p:nvPicPr>
          <p:cNvPr id="5" name="Graphic 4" descr="Smiling face outline with solid fill">
            <a:extLst>
              <a:ext uri="{FF2B5EF4-FFF2-40B4-BE49-F238E27FC236}">
                <a16:creationId xmlns:a16="http://schemas.microsoft.com/office/drawing/2014/main" id="{5E7D85FD-9B47-F54E-58DF-2F42E53857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5200" y="2631333"/>
            <a:ext cx="914400" cy="914400"/>
          </a:xfrm>
          <a:prstGeom prst="rect">
            <a:avLst/>
          </a:prstGeom>
        </p:spPr>
      </p:pic>
    </p:spTree>
    <p:extLst>
      <p:ext uri="{BB962C8B-B14F-4D97-AF65-F5344CB8AC3E}">
        <p14:creationId xmlns:p14="http://schemas.microsoft.com/office/powerpoint/2010/main" val="32516126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784</TotalTime>
  <Words>206</Words>
  <Application>Microsoft Office PowerPoint</Application>
  <PresentationFormat>Widescreen</PresentationFormat>
  <Paragraphs>12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Times New Roman</vt:lpstr>
      <vt:lpstr>Trebuchet MS</vt:lpstr>
      <vt:lpstr>Wingdings 3</vt:lpstr>
      <vt:lpstr>Facet</vt:lpstr>
      <vt:lpstr>ŽIVI U ČISTOM, NE U ZAGAĐENOM, RECIKLIRAJ</vt:lpstr>
      <vt:lpstr>„Svemoguća posuda“</vt:lpstr>
      <vt:lpstr>PowerPoint Presentation</vt:lpstr>
      <vt:lpstr>PowerPoint Presentation</vt:lpstr>
      <vt:lpstr>PowerPoint Presentation</vt:lpstr>
      <vt:lpstr>PowerPoint Presentation</vt:lpstr>
      <vt:lpstr>PowerPoint Presentation</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ŽIVI U ČISTOM, NE U ZAGAĐENOM, RECIKLIRAJ</dc:title>
  <dc:creator>Andrea Coso</dc:creator>
  <cp:lastModifiedBy>Dragica Vukčević</cp:lastModifiedBy>
  <cp:revision>2</cp:revision>
  <dcterms:created xsi:type="dcterms:W3CDTF">2023-05-07T16:42:58Z</dcterms:created>
  <dcterms:modified xsi:type="dcterms:W3CDTF">2023-05-12T13:22:55Z</dcterms:modified>
</cp:coreProperties>
</file>