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7"/>
  </p:notesMasterIdLst>
  <p:sldIdLst>
    <p:sldId id="278" r:id="rId2"/>
    <p:sldId id="280" r:id="rId3"/>
    <p:sldId id="281" r:id="rId4"/>
    <p:sldId id="285" r:id="rId5"/>
    <p:sldId id="293" r:id="rId6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9" autoAdjust="0"/>
  </p:normalViewPr>
  <p:slideViewPr>
    <p:cSldViewPr snapToGrid="0" snapToObjects="1">
      <p:cViewPr varScale="1">
        <p:scale>
          <a:sx n="97" d="100"/>
          <a:sy n="97" d="100"/>
        </p:scale>
        <p:origin x="513" y="84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t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ctr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hyperlink" Target="https://me-qr.com/" TargetMode="Externa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3395" y="519433"/>
            <a:ext cx="5385816" cy="1225296"/>
          </a:xfrm>
        </p:spPr>
        <p:txBody>
          <a:bodyPr/>
          <a:lstStyle/>
          <a:p>
            <a:r>
              <a:rPr lang="sr-Latn-ME" dirty="0"/>
              <a:t>Primjena QR kodova </a:t>
            </a:r>
            <a:r>
              <a:rPr lang="en-US" dirty="0"/>
              <a:t>u </a:t>
            </a:r>
            <a:r>
              <a:rPr lang="en-US" dirty="0" err="1"/>
              <a:t>nastavi</a:t>
            </a:r>
            <a:r>
              <a:rPr lang="en-US" dirty="0"/>
              <a:t> </a:t>
            </a:r>
            <a:r>
              <a:rPr lang="en-US" dirty="0" err="1"/>
              <a:t>biologije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/>
              <a:t>Svetlana Janković </a:t>
            </a:r>
            <a:r>
              <a:rPr lang="en-US" dirty="0"/>
              <a:t>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1209040"/>
            <a:ext cx="6766560" cy="768096"/>
          </a:xfrm>
        </p:spPr>
        <p:txBody>
          <a:bodyPr/>
          <a:lstStyle/>
          <a:p>
            <a:r>
              <a:rPr lang="sr-Latn-ME" dirty="0"/>
              <a:t>QR kod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8808" y="2308352"/>
            <a:ext cx="6766560" cy="3941528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sz="1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QR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kodovi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engl.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Quick response =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brzi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odgovor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tip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dvodimenzionalnog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koda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početku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namijenjen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autoindustriji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(Toyota). </a:t>
            </a:r>
            <a:endParaRPr lang="sr-Latn-ME" sz="180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sr-Latn-ME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sr-Latn-M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</a:t>
            </a:r>
            <a:r>
              <a:rPr lang="sr-Latn-ME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 mogućnost skladištenja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endParaRPr lang="sr-Latn-ME" sz="180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sr-Latn-ME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QR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kodovi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funkcionalni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obrazovnu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upotrebu</a:t>
            </a:r>
            <a:r>
              <a:rPr lang="sr-Latn-ME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jer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zaht</a:t>
            </a:r>
            <a:r>
              <a:rPr lang="sr-Latn-ME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evaju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učenika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kucaju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određene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adrese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pretražuju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internet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veze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štede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vr</a:t>
            </a:r>
            <a:r>
              <a:rPr lang="sr-Latn-ME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usm</a:t>
            </a:r>
            <a:r>
              <a:rPr lang="sr-Latn-ME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eravaju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učenike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glavne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nastavne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aktivnosti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Latn-ME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sr-Latn-ME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QR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kodove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očitati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svaki</a:t>
            </a:r>
            <a:r>
              <a:rPr lang="sr-Latn-M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pametni mobilni uređaj ili tablet 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fotoaparatom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pristupom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internetu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sr-Latn-M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Posebno važna i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nteraktivnost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podsti</a:t>
            </a:r>
            <a:r>
              <a:rPr lang="sr-Latn-M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sr-Latn-M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dalje istraživanje, učenje i saradnju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44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Kako možemo koristiti qr kod u nastavi? 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F8DEA4-543F-F5B2-D0A5-F8A973C25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8052" y="1749031"/>
            <a:ext cx="2011680" cy="2825173"/>
          </a:xfrm>
        </p:spPr>
        <p:txBody>
          <a:bodyPr/>
          <a:lstStyle/>
          <a:p>
            <a:pPr algn="l"/>
            <a:r>
              <a:rPr lang="en-US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Podstaknite</a:t>
            </a:r>
            <a:r>
              <a:rPr lang="en-US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interaktivnost</a:t>
            </a:r>
            <a:r>
              <a:rPr lang="en-US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u </a:t>
            </a:r>
            <a:r>
              <a:rPr lang="en-US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nastavi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CAAAA13-75D3-C390-B030-9E3D97B795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666479"/>
            <a:ext cx="1920240" cy="1713390"/>
          </a:xfrm>
        </p:spPr>
        <p:txBody>
          <a:bodyPr/>
          <a:lstStyle/>
          <a:p>
            <a:pPr algn="l"/>
            <a:endParaRPr lang="en-US" b="0" i="0" dirty="0">
              <a:solidFill>
                <a:srgbClr val="444444"/>
              </a:solidFill>
              <a:effectLst/>
              <a:latin typeface="Roboto Condensed" panose="02000000000000000000" pitchFamily="2" charset="0"/>
            </a:endParaRPr>
          </a:p>
          <a:p>
            <a:pPr algn="l"/>
            <a:r>
              <a:rPr lang="sr-Latn-ME" sz="1400" b="1" dirty="0">
                <a:solidFill>
                  <a:schemeClr val="tx1"/>
                </a:solidFill>
                <a:latin typeface="Roboto Condensed" panose="02000000000000000000" pitchFamily="2" charset="0"/>
              </a:rPr>
              <a:t>L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ako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povež</a:t>
            </a:r>
            <a:r>
              <a:rPr lang="sr-Latn-ME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i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te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više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digitalnih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alata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sr-Latn-ME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i</a:t>
            </a:r>
            <a:r>
              <a:rPr lang="sr-Latn-ME" sz="1400" b="1" dirty="0">
                <a:solidFill>
                  <a:schemeClr val="tx1"/>
                </a:solidFill>
                <a:latin typeface="Roboto Condensed" panose="02000000000000000000" pitchFamily="2" charset="0"/>
              </a:rPr>
              <a:t>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učenike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uputite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na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YouTube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snimak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, PDF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dokument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, </a:t>
            </a:r>
            <a:r>
              <a:rPr lang="sr-Latn-ME" sz="1400" b="1" dirty="0">
                <a:solidFill>
                  <a:schemeClr val="tx1"/>
                </a:solidFill>
                <a:latin typeface="Roboto Condensed" panose="02000000000000000000" pitchFamily="2" charset="0"/>
              </a:rPr>
              <a:t>w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eb-lokaciju</a:t>
            </a:r>
            <a:r>
              <a:rPr lang="en-US" sz="1400" b="1" dirty="0">
                <a:solidFill>
                  <a:schemeClr val="tx1"/>
                </a:solidFill>
                <a:latin typeface="Roboto Condensed" panose="02000000000000000000" pitchFamily="2" charset="0"/>
              </a:rPr>
              <a:t>, </a:t>
            </a:r>
            <a:r>
              <a:rPr lang="en-US" sz="1400" b="1" dirty="0" err="1">
                <a:solidFill>
                  <a:schemeClr val="tx1"/>
                </a:solidFill>
                <a:latin typeface="Roboto Condensed" panose="02000000000000000000" pitchFamily="2" charset="0"/>
              </a:rPr>
              <a:t>fotografiju</a:t>
            </a:r>
            <a:r>
              <a:rPr lang="en-US" sz="1400" b="1" dirty="0">
                <a:solidFill>
                  <a:schemeClr val="tx1"/>
                </a:solidFill>
                <a:latin typeface="Roboto Condensed" panose="02000000000000000000" pitchFamily="2" charset="0"/>
              </a:rPr>
              <a:t>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ili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audio </a:t>
            </a:r>
            <a:r>
              <a:rPr lang="en-US" sz="14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datoteku</a:t>
            </a:r>
            <a:r>
              <a:rPr lang="en-US" sz="14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.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5307D6-6FD9-0A47-0092-9C8B9A67B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3307982"/>
            <a:ext cx="2215574" cy="1999997"/>
          </a:xfrm>
        </p:spPr>
        <p:txBody>
          <a:bodyPr/>
          <a:lstStyle/>
          <a:p>
            <a:r>
              <a:rPr lang="sr-Latn-ME" dirty="0">
                <a:solidFill>
                  <a:schemeClr val="tx1"/>
                </a:solidFill>
              </a:rPr>
              <a:t>Izrada domaćih zadataka/ obilježavanja važnih datuma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BC23B36-BEC7-896B-2C1B-0B6B762E820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559946"/>
            <a:ext cx="2326706" cy="1700058"/>
          </a:xfrm>
        </p:spPr>
        <p:txBody>
          <a:bodyPr/>
          <a:lstStyle/>
          <a:p>
            <a:r>
              <a:rPr lang="sr-Latn-ME" dirty="0"/>
              <a:t> 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E9B7F6C-252C-6AFD-1D3F-2F89F578A8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C0FD705-1586-A914-2FD8-C98656846B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199173-D41F-838B-ECCD-0FB18C7DC0F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666478"/>
            <a:ext cx="1920240" cy="1593525"/>
          </a:xfrm>
        </p:spPr>
        <p:txBody>
          <a:bodyPr/>
          <a:lstStyle/>
          <a:p>
            <a:r>
              <a:rPr lang="sr-Latn-ME" sz="1800" b="1" dirty="0">
                <a:solidFill>
                  <a:schemeClr val="tx1"/>
                </a:solidFill>
                <a:latin typeface="Roboto Condensed" panose="02000000000000000000" pitchFamily="2" charset="0"/>
              </a:rPr>
              <a:t>K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viz,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anketu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ili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test prov</a:t>
            </a:r>
            <a:r>
              <a:rPr lang="sr-Latn-ME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j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ere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znanja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, pod</a:t>
            </a:r>
            <a:r>
              <a:rPr lang="sr-Latn-ME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ij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elite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kao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QR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kod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 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8C6CDC9-A2E8-E915-E6EF-2C4010E089A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E4DDEA56-F7A5-FBBE-B16F-DB07F058F66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314D468-0505-0707-2CE9-9078150B4C7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Osmislite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i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pokrenite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istraživački</a:t>
            </a:r>
            <a:r>
              <a:rPr lang="en-US" sz="1800" b="1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projekat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5BA836A-BA8D-77B6-E0D3-0EC3260EC4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91090" y="1270015"/>
            <a:ext cx="2011680" cy="2825173"/>
          </a:xfrm>
        </p:spPr>
        <p:txBody>
          <a:bodyPr/>
          <a:lstStyle/>
          <a:p>
            <a:r>
              <a:rPr lang="en-US" sz="1600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osmisli</a:t>
            </a:r>
            <a:r>
              <a:rPr lang="sr-Latn-ME" sz="1600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te</a:t>
            </a:r>
            <a:r>
              <a:rPr lang="en-US" sz="1600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zanimljive</a:t>
            </a:r>
            <a:r>
              <a:rPr lang="en-US" sz="1600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aktivnosti</a:t>
            </a:r>
            <a:r>
              <a:rPr lang="en-US" sz="1600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u </a:t>
            </a:r>
            <a:r>
              <a:rPr lang="en-US" sz="1600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vidu</a:t>
            </a:r>
            <a:r>
              <a:rPr lang="en-US" sz="1600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potrage</a:t>
            </a:r>
            <a:r>
              <a:rPr lang="en-US" sz="1600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za </a:t>
            </a:r>
            <a:r>
              <a:rPr lang="en-US" sz="1600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blagom</a:t>
            </a:r>
            <a:r>
              <a:rPr lang="en-US" sz="1600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ili</a:t>
            </a:r>
            <a:r>
              <a:rPr lang="en-US" sz="1600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tačnim</a:t>
            </a:r>
            <a:r>
              <a:rPr lang="en-US" sz="1600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odgovorom</a:t>
            </a:r>
            <a:r>
              <a:rPr lang="sr-Latn-ME" dirty="0">
                <a:solidFill>
                  <a:schemeClr val="tx1"/>
                </a:solidFill>
                <a:latin typeface="Roboto Condensed" panose="02000000000000000000" pitchFamily="2" charset="0"/>
              </a:rPr>
              <a:t>.</a:t>
            </a:r>
          </a:p>
          <a:p>
            <a:endParaRPr lang="sr-Latn-ME" dirty="0">
              <a:solidFill>
                <a:schemeClr val="tx1"/>
              </a:solidFill>
              <a:latin typeface="Roboto Condensed" panose="02000000000000000000" pitchFamily="2" charset="0"/>
            </a:endParaRPr>
          </a:p>
          <a:p>
            <a:r>
              <a:rPr lang="sr-Latn-ME" dirty="0">
                <a:solidFill>
                  <a:schemeClr val="tx1"/>
                </a:solidFill>
                <a:latin typeface="Roboto Condensed" panose="02000000000000000000" pitchFamily="2" charset="0"/>
              </a:rPr>
              <a:t> </a:t>
            </a:r>
            <a:r>
              <a:rPr lang="en-US" i="0" dirty="0">
                <a:solidFill>
                  <a:schemeClr val="tx1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Zaht</a:t>
            </a:r>
            <a:r>
              <a:rPr lang="sr-Latn-ME" sz="1600" i="0" cap="none" dirty="0">
                <a:solidFill>
                  <a:schemeClr val="tx1"/>
                </a:solidFill>
                <a:effectLst/>
              </a:rPr>
              <a:t>ij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evajte</a:t>
            </a:r>
            <a:r>
              <a:rPr lang="en-US" sz="1600" i="0" cap="none" dirty="0">
                <a:solidFill>
                  <a:schemeClr val="tx1"/>
                </a:solidFill>
                <a:effectLst/>
              </a:rPr>
              <a:t> da 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razvijaju</a:t>
            </a:r>
            <a:r>
              <a:rPr lang="en-US" sz="1600" i="0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druge</a:t>
            </a:r>
            <a:r>
              <a:rPr lang="en-US" sz="1600" i="0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kognitivne</a:t>
            </a:r>
            <a:r>
              <a:rPr lang="en-US" sz="1600" i="0" cap="none" dirty="0">
                <a:solidFill>
                  <a:schemeClr val="tx1"/>
                </a:solidFill>
                <a:effectLst/>
              </a:rPr>
              <a:t>, 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mehaničke</a:t>
            </a:r>
            <a:r>
              <a:rPr lang="en-US" sz="1600" i="0" cap="none" dirty="0">
                <a:solidFill>
                  <a:schemeClr val="tx1"/>
                </a:solidFill>
                <a:effectLst/>
              </a:rPr>
              <a:t>, 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afektivne</a:t>
            </a:r>
            <a:r>
              <a:rPr lang="en-US" sz="1600" i="0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i</a:t>
            </a:r>
            <a:r>
              <a:rPr lang="en-US" sz="1600" i="0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digitalne</a:t>
            </a:r>
            <a:r>
              <a:rPr lang="en-US" sz="1600" i="0" cap="none" dirty="0">
                <a:solidFill>
                  <a:schemeClr val="tx1"/>
                </a:solidFill>
                <a:effectLst/>
              </a:rPr>
              <a:t> </a:t>
            </a:r>
            <a:r>
              <a:rPr lang="en-US" sz="1600" i="0" cap="none" dirty="0" err="1">
                <a:solidFill>
                  <a:schemeClr val="tx1"/>
                </a:solidFill>
                <a:effectLst/>
              </a:rPr>
              <a:t>kompetencije</a:t>
            </a:r>
            <a:r>
              <a:rPr lang="en-US" sz="1600" i="0" cap="none" dirty="0">
                <a:solidFill>
                  <a:schemeClr val="tx1"/>
                </a:solidFill>
                <a:effectLst/>
              </a:rPr>
              <a:t>. 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CF7156F-AB88-9484-BF95-928A3295043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768303" y="1078638"/>
            <a:ext cx="704088" cy="704088"/>
          </a:xfrm>
        </p:spPr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74FE3BD-7A64-ABA1-FF7A-F9E1A0B1585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3"/>
            <a:ext cx="2310570" cy="189095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4F6516A-0620-8749-DBA0-2DFED1ADB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420" y="2475707"/>
            <a:ext cx="707197" cy="70719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B1AB012-542A-0490-2245-60F532A09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791" y="1395432"/>
            <a:ext cx="701101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92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C09F16-6D23-666F-6800-8FC697831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Primjer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</a:p>
        </p:txBody>
      </p:sp>
      <p:sp>
        <p:nvSpPr>
          <p:cNvPr id="73" name="Footer Placeholder 72">
            <a:extLst>
              <a:ext uri="{FF2B5EF4-FFF2-40B4-BE49-F238E27FC236}">
                <a16:creationId xmlns:a16="http://schemas.microsoft.com/office/drawing/2014/main" id="{253AA363-0A91-5CE9-7764-DD7813D6B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4" name="Slide Number Placeholder 73">
            <a:extLst>
              <a:ext uri="{FF2B5EF4-FFF2-40B4-BE49-F238E27FC236}">
                <a16:creationId xmlns:a16="http://schemas.microsoft.com/office/drawing/2014/main" id="{B964C6B0-844C-A964-2B74-46CF893E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AF69D5-AD7B-521D-22B1-50D8A24356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r-Latn-ME" dirty="0"/>
              <a:t>Svjetski dan zdrave hrane 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F6A845-F328-1053-A365-3DA9CBAF9BA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r-Latn-ME" dirty="0"/>
              <a:t>Zdrave namirnice predstavljene pomoću qr koda 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A413FDF-11CF-6B9B-871F-ED1ED06E76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sr-Latn-ME" dirty="0"/>
              <a:t>Edukativne igrice </a:t>
            </a:r>
          </a:p>
          <a:p>
            <a:r>
              <a:rPr lang="sr-Latn-ME" dirty="0"/>
              <a:t>(learning apps)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D57FB11-65D1-6B1C-8D88-F932BF765A7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VP Marketing</a:t>
            </a:r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AC3C0B28-2F3B-2733-53E6-AFDA3E9616E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E95C0464-3E3B-9513-6915-02C416FC8FDC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8" name="Picture Placeholder 27">
            <a:extLst>
              <a:ext uri="{FF2B5EF4-FFF2-40B4-BE49-F238E27FC236}">
                <a16:creationId xmlns:a16="http://schemas.microsoft.com/office/drawing/2014/main" id="{705B216F-B384-F120-F7AF-4DACF4F6AD02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5ED668FC-066C-B73A-F0E2-B9619679F26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sr-Latn-ME" dirty="0"/>
              <a:t>Me</a:t>
            </a:r>
            <a:r>
              <a:rPr lang="en-US" dirty="0"/>
              <a:t>-</a:t>
            </a:r>
            <a:r>
              <a:rPr lang="sr-Latn-ME" dirty="0"/>
              <a:t>qr.com</a:t>
            </a:r>
          </a:p>
          <a:p>
            <a:r>
              <a:rPr lang="en-US" dirty="0">
                <a:hlinkClick r:id="rId5"/>
              </a:rPr>
              <a:t>https://me-qr.com</a:t>
            </a:r>
            <a:endParaRPr lang="sr-Latn-ME" dirty="0"/>
          </a:p>
          <a:p>
            <a:endParaRPr lang="en-US" dirty="0"/>
          </a:p>
        </p:txBody>
      </p:sp>
      <p:pic>
        <p:nvPicPr>
          <p:cNvPr id="1026" name="Picture 2" descr="Me-QR - free QR code generator Reviews | Read Customer Service Reviews of me -qr.com">
            <a:extLst>
              <a:ext uri="{FF2B5EF4-FFF2-40B4-BE49-F238E27FC236}">
                <a16:creationId xmlns:a16="http://schemas.microsoft.com/office/drawing/2014/main" id="{0BA493AD-0ED3-750B-318F-A7174E542F53}"/>
              </a:ext>
            </a:extLst>
          </p:cNvPr>
          <p:cNvPicPr>
            <a:picLocks noGrp="1" noChangeAspect="1" noChangeArrowheads="1"/>
          </p:cNvPicPr>
          <p:nvPr>
            <p:ph type="pic" sz="quarter" idx="23"/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930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B426-5B7C-607E-D413-5D2C9495CC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/>
              <a:t>Hvala na pažnji!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62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DFAF6"/>
      </a:lt1>
      <a:dk2>
        <a:srgbClr val="44546A"/>
      </a:dk2>
      <a:lt2>
        <a:srgbClr val="E7E6E6"/>
      </a:lt2>
      <a:accent1>
        <a:srgbClr val="F5CDCE"/>
      </a:accent1>
      <a:accent2>
        <a:srgbClr val="DE8C8C"/>
      </a:accent2>
      <a:accent3>
        <a:srgbClr val="AAC3E8"/>
      </a:accent3>
      <a:accent4>
        <a:srgbClr val="D2D592"/>
      </a:accent4>
      <a:accent5>
        <a:srgbClr val="CCBE89"/>
      </a:accent5>
      <a:accent6>
        <a:srgbClr val="1F2C8F"/>
      </a:accent6>
      <a:hlink>
        <a:srgbClr val="1F2C8F"/>
      </a:hlink>
      <a:folHlink>
        <a:srgbClr val="AAC3E9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-Color-Block_Win32_jx_v9.potx" id="{B1D493D9-AF74-4AD6-8F0C-5B1308D7041B}" vid="{1AA99070-5A1F-42D2-9F5B-E7354C9646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{83111AEF-7D1B-457D-901B-72B158A2F1E2}tf78438558_win32</Template>
  <TotalTime>76</TotalTime>
  <Words>245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Roboto Condensed</vt:lpstr>
      <vt:lpstr>Sabon Next LT</vt:lpstr>
      <vt:lpstr>Office Theme</vt:lpstr>
      <vt:lpstr>Primjena QR kodova u nastavi biologije   </vt:lpstr>
      <vt:lpstr>QR kod </vt:lpstr>
      <vt:lpstr>Kako možemo koristiti qr kod u nastavi? </vt:lpstr>
      <vt:lpstr>Primjer iz prakse 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QR kodova</dc:title>
  <dc:subject/>
  <dc:creator>Svetlana Jankovic</dc:creator>
  <cp:keywords>Primjena QR kodova.pptx</cp:keywords>
  <cp:lastModifiedBy>korisnik</cp:lastModifiedBy>
  <cp:revision>8</cp:revision>
  <dcterms:created xsi:type="dcterms:W3CDTF">2022-11-10T13:50:46Z</dcterms:created>
  <dcterms:modified xsi:type="dcterms:W3CDTF">2022-11-13T14:21:14Z</dcterms:modified>
</cp:coreProperties>
</file>